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6F563-CCD3-4FD0-A0F2-E808BF4D24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Co-operative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416F4-E077-43FE-8E1F-45F53CCE44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A webinar series for aspiring and </a:t>
            </a:r>
            <a:r>
              <a:rPr lang="en-GB"/>
              <a:t>seasoned co-operators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5782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Co-operative skills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Co-operative skills</dc:title>
  <dc:creator>tiziana ohara</dc:creator>
  <cp:lastModifiedBy>tiziana ohara</cp:lastModifiedBy>
  <cp:revision>2</cp:revision>
  <dcterms:created xsi:type="dcterms:W3CDTF">2020-11-11T17:01:43Z</dcterms:created>
  <dcterms:modified xsi:type="dcterms:W3CDTF">2020-11-11T17:04:18Z</dcterms:modified>
</cp:coreProperties>
</file>