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63" r:id="rId6"/>
    <p:sldId id="264" r:id="rId7"/>
    <p:sldId id="265" r:id="rId8"/>
    <p:sldId id="266" r:id="rId9"/>
    <p:sldId id="260" r:id="rId10"/>
    <p:sldId id="268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1433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8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0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2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CF0C7-B867-A441-9D0D-1C2C89924008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EAA43-9BCD-C849-9255-725BE65F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5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hyperlink" Target="https://youtu.be/89FiBWJwpOs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3.png"/><Relationship Id="rId4" Type="http://schemas.openxmlformats.org/officeDocument/2006/relationships/image" Target="../media/image9.jp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hashtag/Coopalts?src=hash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t.co/Z2krm9b2rh" TargetMode="Externa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hyperlink" Target="https://t.co/IbMwB85ENc" TargetMode="External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s://t.co/drckNf29ds" TargetMode="External"/><Relationship Id="rId4" Type="http://schemas.openxmlformats.org/officeDocument/2006/relationships/image" Target="../media/image14.jpeg"/><Relationship Id="rId9" Type="http://schemas.openxmlformats.org/officeDocument/2006/relationships/hyperlink" Target="https://twitter.com/BcashSport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per-cut-people-blue-backgroun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58257"/>
            <a:ext cx="9144000" cy="6858000"/>
          </a:xfrm>
          <a:prstGeom prst="rect">
            <a:avLst/>
          </a:prstGeom>
        </p:spPr>
      </p:pic>
      <p:pic>
        <p:nvPicPr>
          <p:cNvPr id="5" name="Picture 4" descr="coop-alternative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42" y="5589380"/>
            <a:ext cx="3920238" cy="825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855" y="4798229"/>
            <a:ext cx="7922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venir Next Demi Bold"/>
                <a:cs typeface="Avenir Next Demi Bold"/>
              </a:rPr>
              <a:t>BUILDING HOPE &amp; COOPERATION!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6554" y="3985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838" y="3183641"/>
            <a:ext cx="724026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r>
              <a:rPr lang="en-GB" b="1" dirty="0"/>
              <a:t>Co-operatives </a:t>
            </a:r>
            <a:r>
              <a:rPr lang="mr-IN" b="1" dirty="0"/>
              <a:t>–</a:t>
            </a:r>
            <a:r>
              <a:rPr lang="en-GB" b="1" dirty="0"/>
              <a:t>all about community </a:t>
            </a:r>
          </a:p>
          <a:p>
            <a:endParaRPr lang="en-GB" b="1" dirty="0"/>
          </a:p>
          <a:p>
            <a:r>
              <a:rPr lang="en-GB" sz="2400" b="1" dirty="0"/>
              <a:t>Inclusive, Active &amp; Forward-Moving</a:t>
            </a:r>
          </a:p>
          <a:p>
            <a:endParaRPr lang="en-GB" sz="2400" b="1" dirty="0">
              <a:solidFill>
                <a:srgbClr val="FD7892"/>
              </a:solidFill>
              <a:latin typeface="Avenir Next Demi Bold"/>
              <a:cs typeface="Avenir Next Demi Bold"/>
            </a:endParaRPr>
          </a:p>
          <a:p>
            <a:r>
              <a:rPr lang="en-GB" sz="2000" b="1" dirty="0">
                <a:solidFill>
                  <a:srgbClr val="FD7892"/>
                </a:solidFill>
                <a:latin typeface="Avenir Next Demi Bold"/>
                <a:cs typeface="Avenir Next Demi Bold"/>
              </a:rPr>
              <a:t>Here’s to more of the same in 2023 . . .</a:t>
            </a:r>
            <a:endParaRPr lang="en-US" sz="2000" b="1" dirty="0">
              <a:solidFill>
                <a:srgbClr val="FD7892"/>
              </a:solidFill>
              <a:latin typeface="Avenir Next Demi Bold"/>
              <a:cs typeface="Avenir Next Demi Bold"/>
            </a:endParaRPr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7" name="Picture 6" descr="green-letters-forming-word-communit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628900"/>
          </a:xfrm>
          <a:prstGeom prst="rect">
            <a:avLst/>
          </a:prstGeom>
        </p:spPr>
      </p:pic>
      <p:pic>
        <p:nvPicPr>
          <p:cNvPr id="9" name="Picture 8" descr="coop-alternative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66" y="5778760"/>
            <a:ext cx="3920238" cy="825313"/>
          </a:xfrm>
          <a:prstGeom prst="rect">
            <a:avLst/>
          </a:prstGeom>
        </p:spPr>
      </p:pic>
      <p:pic>
        <p:nvPicPr>
          <p:cNvPr id="10" name="Picture 9" descr="coop alt postcard may 2022_Page_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44" y="4019834"/>
            <a:ext cx="3614557" cy="25842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41028" y="3667664"/>
            <a:ext cx="2128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Co-op Alternatives A6 postcard</a:t>
            </a:r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4701" y="5778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2-11-08 at 12.39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95" y="1682507"/>
            <a:ext cx="8120405" cy="53008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585" y="311181"/>
            <a:ext cx="7719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6600"/>
                </a:solidFill>
              </a:rPr>
              <a:t>Celebrating Co-op Fortnight with the Big Reveal!</a:t>
            </a:r>
            <a:endParaRPr lang="en-GB" sz="2400" dirty="0">
              <a:solidFill>
                <a:srgbClr val="FF6600"/>
              </a:solidFill>
            </a:endParaRPr>
          </a:p>
          <a:p>
            <a:r>
              <a:rPr lang="en-GB" dirty="0"/>
              <a:t>Daily 30’ video posts presented by Co-op Alternatives Norbert penguin showcasing just some of Northern Ireland’s Co-ops</a:t>
            </a:r>
          </a:p>
          <a:p>
            <a:r>
              <a:rPr lang="en-GB" sz="1600" dirty="0"/>
              <a:t>Today meet Drumlin Wind Power –   </a:t>
            </a:r>
            <a:r>
              <a:rPr lang="en-GB" sz="1600" b="1" dirty="0">
                <a:hlinkClick r:id="rId5"/>
              </a:rPr>
              <a:t>https://youtu.be/89FiBWJwpOs</a:t>
            </a:r>
            <a:endParaRPr lang="en-GB" sz="1600" dirty="0"/>
          </a:p>
          <a:p>
            <a:endParaRPr lang="en-US" sz="16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10" name="Picture 9" descr="coop-alternatives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66" y="5778760"/>
            <a:ext cx="3920238" cy="82531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1535" y="53723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en-dolls-with-speech-bubble-message-chatting-yellow-background-with-copy-space-social-media-interaction-chat-concep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41" y="-1620413"/>
            <a:ext cx="10749715" cy="6942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842" y="511239"/>
            <a:ext cx="75299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6600"/>
                </a:solidFill>
              </a:rPr>
              <a:t>Helping to promote &amp; grow </a:t>
            </a:r>
          </a:p>
          <a:p>
            <a:r>
              <a:rPr lang="en-GB" sz="2000" b="1" dirty="0">
                <a:solidFill>
                  <a:srgbClr val="FF6600"/>
                </a:solidFill>
              </a:rPr>
              <a:t>Co-op Alternatives through:</a:t>
            </a:r>
          </a:p>
          <a:p>
            <a:endParaRPr lang="en-GB" sz="2000" dirty="0"/>
          </a:p>
          <a:p>
            <a:r>
              <a:rPr lang="en-GB" sz="2000" dirty="0"/>
              <a:t>Digitally </a:t>
            </a:r>
            <a:r>
              <a:rPr lang="mr-IN" sz="2000" dirty="0"/>
              <a:t>–</a:t>
            </a:r>
            <a:r>
              <a:rPr lang="en-GB" sz="2000" dirty="0"/>
              <a:t>monthly website updates </a:t>
            </a:r>
          </a:p>
          <a:p>
            <a:endParaRPr lang="en-GB" sz="2000" dirty="0"/>
          </a:p>
          <a:p>
            <a:r>
              <a:rPr lang="en-GB" sz="2000" dirty="0"/>
              <a:t>MailChimp email marketing</a:t>
            </a:r>
          </a:p>
          <a:p>
            <a:endParaRPr lang="en-GB" sz="2000" dirty="0"/>
          </a:p>
          <a:p>
            <a:r>
              <a:rPr lang="en-GB" sz="2000" dirty="0"/>
              <a:t>Social platforms </a:t>
            </a:r>
          </a:p>
          <a:p>
            <a:endParaRPr lang="en-GB" sz="2000" dirty="0"/>
          </a:p>
          <a:p>
            <a:r>
              <a:rPr lang="en-GB" sz="2000" dirty="0"/>
              <a:t>Communications </a:t>
            </a:r>
            <a:r>
              <a:rPr lang="mr-IN" sz="2000" dirty="0"/>
              <a:t>–</a:t>
            </a:r>
            <a:r>
              <a:rPr lang="en-GB" sz="2000" dirty="0"/>
              <a:t> PR </a:t>
            </a:r>
            <a:r>
              <a:rPr lang="mr-IN" sz="2000" dirty="0"/>
              <a:t>–</a:t>
            </a:r>
            <a:r>
              <a:rPr lang="en-GB" sz="2000" dirty="0"/>
              <a:t> media releases </a:t>
            </a:r>
          </a:p>
          <a:p>
            <a:r>
              <a:rPr lang="en-GB" sz="2000" dirty="0"/>
              <a:t>Design </a:t>
            </a:r>
            <a:r>
              <a:rPr lang="mr-IN" sz="2000" dirty="0"/>
              <a:t>–</a:t>
            </a:r>
            <a:r>
              <a:rPr lang="en-GB" sz="2000" dirty="0"/>
              <a:t> updating generic A5 flyer </a:t>
            </a:r>
          </a:p>
          <a:p>
            <a:r>
              <a:rPr lang="en-GB" sz="2000" dirty="0"/>
              <a:t>new A6 postcards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8" name="Picture 7" descr="coop-alternative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42" y="5589380"/>
            <a:ext cx="3920238" cy="825313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995" y="40705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op-alternative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42" y="5589380"/>
            <a:ext cx="3920238" cy="825313"/>
          </a:xfrm>
          <a:prstGeom prst="rect">
            <a:avLst/>
          </a:prstGeom>
        </p:spPr>
      </p:pic>
      <p:pic>
        <p:nvPicPr>
          <p:cNvPr id="3" name="Picture 2" descr="pink-alphabet-helium-balloons-forming-text-lik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307023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4532" y="57222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-op Alt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oop-alternative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836" y="5894207"/>
            <a:ext cx="3920238" cy="825313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1935" y="54878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68" y="1639964"/>
            <a:ext cx="7520871" cy="1996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035" y="423261"/>
            <a:ext cx="386453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r>
              <a:rPr lang="en-GB" b="1" dirty="0" err="1"/>
              <a:t>Edenderry</a:t>
            </a:r>
            <a:r>
              <a:rPr lang="en-GB" b="1" dirty="0"/>
              <a:t> Village Energy</a:t>
            </a:r>
          </a:p>
          <a:p>
            <a:r>
              <a:rPr lang="en-GB" dirty="0"/>
              <a:t>new logo</a:t>
            </a:r>
            <a:endParaRPr lang="en-GB" b="1" dirty="0"/>
          </a:p>
          <a:p>
            <a:endParaRPr lang="en-GB" sz="2000" dirty="0"/>
          </a:p>
          <a:p>
            <a:endParaRPr lang="en-GB" sz="2400" dirty="0"/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035" y="166317"/>
            <a:ext cx="19928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  <a:latin typeface="Avenir Next Demi Bold"/>
                <a:cs typeface="Avenir Next Demi Bold"/>
              </a:rPr>
              <a:t>Supporting </a:t>
            </a:r>
            <a:r>
              <a:rPr lang="en-GB" sz="1600" dirty="0">
                <a:solidFill>
                  <a:srgbClr val="FF6600"/>
                </a:solidFill>
                <a:latin typeface="Avenir Next Demi Bold"/>
                <a:cs typeface="Avenir Next Demi Bold"/>
              </a:rPr>
              <a:t>Co-ops</a:t>
            </a:r>
          </a:p>
          <a:p>
            <a:endParaRPr lang="en-US" dirty="0"/>
          </a:p>
        </p:txBody>
      </p:sp>
      <p:pic>
        <p:nvPicPr>
          <p:cNvPr id="10" name="Picture 9" descr="coop-alternative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66" y="5778760"/>
            <a:ext cx="3920238" cy="82531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9152" y="57064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05074" y="1269646"/>
            <a:ext cx="74407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  <a:p>
            <a:endParaRPr lang="en-GB" sz="2000" dirty="0"/>
          </a:p>
          <a:p>
            <a:endParaRPr lang="en-GB" sz="2000" dirty="0"/>
          </a:p>
          <a:p>
            <a:endParaRPr lang="en-GB" sz="2400" dirty="0"/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2" name="Picture 1" descr="Northern Construction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62" y="2654038"/>
            <a:ext cx="6565392" cy="2191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982" y="423261"/>
            <a:ext cx="45473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r>
              <a:rPr lang="en-GB" b="1" dirty="0"/>
              <a:t>Building on shared construction approach</a:t>
            </a:r>
          </a:p>
          <a:p>
            <a:r>
              <a:rPr lang="en-GB" dirty="0"/>
              <a:t>Northern Construction Co-op logo</a:t>
            </a:r>
          </a:p>
          <a:p>
            <a:endParaRPr lang="en-GB" sz="2000" dirty="0"/>
          </a:p>
          <a:p>
            <a:endParaRPr lang="en-GB" sz="2400" dirty="0"/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982" y="166317"/>
            <a:ext cx="19928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  <a:latin typeface="Avenir Next Demi Bold"/>
                <a:cs typeface="Avenir Next Demi Bold"/>
              </a:rPr>
              <a:t>Supporting </a:t>
            </a:r>
            <a:r>
              <a:rPr lang="en-GB" sz="1600" dirty="0">
                <a:solidFill>
                  <a:srgbClr val="FF6600"/>
                </a:solidFill>
                <a:latin typeface="Avenir Next Demi Bold"/>
                <a:cs typeface="Avenir Next Demi Bold"/>
              </a:rPr>
              <a:t>Co-ops</a:t>
            </a:r>
          </a:p>
          <a:p>
            <a:endParaRPr lang="en-US" dirty="0"/>
          </a:p>
        </p:txBody>
      </p:sp>
      <p:pic>
        <p:nvPicPr>
          <p:cNvPr id="7" name="Picture 6" descr="coop-alternative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66" y="5778760"/>
            <a:ext cx="3920238" cy="82531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2393" y="5791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894" y="423261"/>
            <a:ext cx="41752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r>
              <a:rPr lang="en-GB" b="1" dirty="0"/>
              <a:t>Logo, flyer, short social media video, PR </a:t>
            </a:r>
            <a:r>
              <a:rPr lang="mr-IN" b="1" dirty="0"/>
              <a:t>–</a:t>
            </a:r>
            <a:r>
              <a:rPr lang="en-GB" b="1" dirty="0"/>
              <a:t> </a:t>
            </a:r>
            <a:r>
              <a:rPr lang="en-GB" dirty="0"/>
              <a:t>Cultivating Community Farming</a:t>
            </a:r>
          </a:p>
          <a:p>
            <a:endParaRPr lang="en-GB" sz="2000" dirty="0"/>
          </a:p>
          <a:p>
            <a:endParaRPr lang="en-GB" sz="2400" dirty="0"/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2" name="Picture 1" descr="CCF flyer Feb 202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425" y="0"/>
            <a:ext cx="4913194" cy="6871222"/>
          </a:xfrm>
          <a:prstGeom prst="rect">
            <a:avLst/>
          </a:prstGeom>
        </p:spPr>
      </p:pic>
      <p:pic>
        <p:nvPicPr>
          <p:cNvPr id="3" name="Picture 2" descr="Launch CCF 26.2.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16" y="2687040"/>
            <a:ext cx="3496879" cy="279750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94" y="1440369"/>
            <a:ext cx="3764262" cy="683443"/>
          </a:xfrm>
          <a:prstGeom prst="rect">
            <a:avLst/>
          </a:prstGeom>
        </p:spPr>
      </p:pic>
      <p:pic>
        <p:nvPicPr>
          <p:cNvPr id="7" name="Picture 6" descr="Macintosh HD:Users:GillMcNeill:Desktop:coop socialslogo:coop found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164" y="2140818"/>
            <a:ext cx="667056" cy="51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GillMcNeill:Desktop:coop socialslogo:Unknown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0037" y="2129679"/>
            <a:ext cx="393246" cy="3879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3894" y="166317"/>
            <a:ext cx="19928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Next Demi Bold"/>
                <a:cs typeface="Avenir Next Demi Bold"/>
              </a:rPr>
              <a:t>Supporting </a:t>
            </a:r>
            <a:r>
              <a:rPr lang="en-GB" sz="1600" dirty="0">
                <a:solidFill>
                  <a:srgbClr val="FF0000"/>
                </a:solidFill>
                <a:latin typeface="Avenir Next Demi Bold"/>
                <a:cs typeface="Avenir Next Demi Bold"/>
              </a:rPr>
              <a:t>Co-ops</a:t>
            </a:r>
          </a:p>
          <a:p>
            <a:endParaRPr lang="en-US" dirty="0"/>
          </a:p>
        </p:txBody>
      </p:sp>
      <p:pic>
        <p:nvPicPr>
          <p:cNvPr id="10" name="Picture 9" descr="coop-alternatives-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66" y="5778760"/>
            <a:ext cx="3920238" cy="825313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8819" y="5778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ymacashsportsacademy00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94" y="1448624"/>
            <a:ext cx="6342163" cy="4228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894" y="423261"/>
            <a:ext cx="38645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r>
              <a:rPr lang="en-GB" b="1" dirty="0"/>
              <a:t>Sports for all!</a:t>
            </a:r>
          </a:p>
          <a:p>
            <a:r>
              <a:rPr lang="en-GB" dirty="0" err="1"/>
              <a:t>Ballymacash</a:t>
            </a:r>
            <a:r>
              <a:rPr lang="en-GB" dirty="0"/>
              <a:t> Sports Academy - PR</a:t>
            </a:r>
          </a:p>
          <a:p>
            <a:endParaRPr lang="en-GB" sz="2000" dirty="0"/>
          </a:p>
          <a:p>
            <a:endParaRPr lang="en-GB" sz="2400" dirty="0"/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  <a:p>
            <a:endParaRPr lang="en-US" sz="2400" b="1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894" y="166317"/>
            <a:ext cx="19928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  <a:latin typeface="Avenir Next Demi Bold"/>
                <a:cs typeface="Avenir Next Demi Bold"/>
              </a:rPr>
              <a:t>Supporting </a:t>
            </a:r>
            <a:r>
              <a:rPr lang="en-GB" sz="1600" dirty="0">
                <a:solidFill>
                  <a:srgbClr val="FF6600"/>
                </a:solidFill>
                <a:latin typeface="Avenir Next Demi Bold"/>
                <a:cs typeface="Avenir Next Demi Bold"/>
              </a:rPr>
              <a:t>Co-ops</a:t>
            </a:r>
          </a:p>
          <a:p>
            <a:endParaRPr lang="en-US" dirty="0"/>
          </a:p>
        </p:txBody>
      </p:sp>
      <p:pic>
        <p:nvPicPr>
          <p:cNvPr id="9" name="Picture 8" descr="coop-alternative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66" y="5778760"/>
            <a:ext cx="3920238" cy="8253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866" y="1448624"/>
            <a:ext cx="2095893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Top media Tweet </a:t>
            </a:r>
            <a:r>
              <a:rPr lang="en-US" sz="1400" dirty="0"/>
              <a:t>earned 76 impressions</a:t>
            </a:r>
            <a:endParaRPr lang="en-US" sz="1400" b="1" dirty="0"/>
          </a:p>
          <a:p>
            <a:r>
              <a:rPr lang="en-US" sz="1400" dirty="0"/>
              <a:t>Be part of </a:t>
            </a:r>
            <a:r>
              <a:rPr lang="en-US" sz="1400" dirty="0" err="1"/>
              <a:t>Ballymacash</a:t>
            </a:r>
            <a:r>
              <a:rPr lang="en-US" sz="1400" dirty="0"/>
              <a:t> Sports Academy share offer! Closes Mon 20 June 2022 </a:t>
            </a:r>
            <a:r>
              <a:rPr lang="en-US" sz="1400" dirty="0">
                <a:hlinkClick r:id="rId6"/>
              </a:rPr>
              <a:t>‪crowdfunder.co.uk/p/community-hu…</a:t>
            </a:r>
          </a:p>
          <a:p>
            <a:r>
              <a:rPr lang="en-US" sz="1400" dirty="0"/>
              <a:t>or visit </a:t>
            </a:r>
            <a:r>
              <a:rPr lang="en-US" sz="1400" dirty="0">
                <a:hlinkClick r:id="rId7"/>
              </a:rPr>
              <a:t>‪ballymacashsportsacademy.org </a:t>
            </a:r>
          </a:p>
          <a:p>
            <a:r>
              <a:rPr lang="en-US" sz="1400" dirty="0">
                <a:hlinkClick r:id="rId8"/>
              </a:rPr>
              <a:t>‪#</a:t>
            </a:r>
            <a:r>
              <a:rPr lang="en-US" sz="1400" b="1" dirty="0">
                <a:hlinkClick r:id="rId8"/>
              </a:rPr>
              <a:t>Coopalts</a:t>
            </a:r>
            <a:r>
              <a:rPr lang="en-US" sz="1400" dirty="0">
                <a:hlinkClick r:id="rId8"/>
              </a:rPr>
              <a:t> </a:t>
            </a:r>
            <a:r>
              <a:rPr lang="en-US" sz="1400" dirty="0">
                <a:hlinkClick r:id="rId9"/>
              </a:rPr>
              <a:t>‪@</a:t>
            </a:r>
            <a:r>
              <a:rPr lang="en-US" sz="1400" b="1" dirty="0">
                <a:hlinkClick r:id="rId9"/>
              </a:rPr>
              <a:t>bcashsports</a:t>
            </a:r>
            <a:r>
              <a:rPr lang="en-US" sz="1400" dirty="0">
                <a:hlinkClick r:id="rId9"/>
              </a:rPr>
              <a:t> </a:t>
            </a:r>
            <a:r>
              <a:rPr lang="en-US" sz="1400" dirty="0">
                <a:hlinkClick r:id="rId10"/>
              </a:rPr>
              <a:t>‪pic.twitter.com/drckNf29ds</a:t>
            </a: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82078" y="5917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47584" y="511239"/>
            <a:ext cx="7529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6600"/>
                </a:solidFill>
              </a:rPr>
              <a:t>Carbon-free Christmas wishes!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3" name="Picture 2" descr="coop alt xmax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012" y="1146612"/>
            <a:ext cx="9911414" cy="6855361"/>
          </a:xfrm>
          <a:prstGeom prst="rect">
            <a:avLst/>
          </a:prstGeom>
        </p:spPr>
      </p:pic>
      <p:pic>
        <p:nvPicPr>
          <p:cNvPr id="7" name="Picture 6" descr="coop-alternative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66" y="5778760"/>
            <a:ext cx="3920238" cy="8253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63012" y="7042271"/>
            <a:ext cx="9911414" cy="95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8434" y="59265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"/>
    </mc:Choice>
    <mc:Fallback xmlns="">
      <p:transition xmlns:p14="http://schemas.microsoft.com/office/powerpoint/2010/main" advClick="0" advTm="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203</Words>
  <Application>Microsoft Office PowerPoint</Application>
  <PresentationFormat>On-screen Show (4:3)</PresentationFormat>
  <Paragraphs>57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Avenir Next Demi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 mcneill</dc:creator>
  <cp:lastModifiedBy>tiziana ohara</cp:lastModifiedBy>
  <cp:revision>34</cp:revision>
  <dcterms:created xsi:type="dcterms:W3CDTF">2022-11-07T17:23:41Z</dcterms:created>
  <dcterms:modified xsi:type="dcterms:W3CDTF">2022-11-11T16:32:36Z</dcterms:modified>
</cp:coreProperties>
</file>