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0" r:id="rId3"/>
    <p:sldId id="258" r:id="rId4"/>
    <p:sldId id="271" r:id="rId5"/>
    <p:sldId id="272" r:id="rId6"/>
    <p:sldId id="273" r:id="rId7"/>
    <p:sldId id="274" r:id="rId8"/>
    <p:sldId id="277" r:id="rId9"/>
    <p:sldId id="276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71A812-466B-4710-9B4E-0AA7F395202C}" type="doc">
      <dgm:prSet loTypeId="urn:microsoft.com/office/officeart/2009/3/layout/StepUpProcess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4D4F42B4-E6BB-4410-B7D9-6D23ECCF3AEA}">
      <dgm:prSet phldrT="[Text]"/>
      <dgm:spPr/>
      <dgm:t>
        <a:bodyPr/>
        <a:lstStyle/>
        <a:p>
          <a:r>
            <a:rPr lang="en-GB" dirty="0"/>
            <a:t>The idea</a:t>
          </a:r>
        </a:p>
      </dgm:t>
    </dgm:pt>
    <dgm:pt modelId="{AA33443C-9EB5-4AAD-81EF-61A09554671D}" type="parTrans" cxnId="{1922433F-7421-4774-BF14-EE1210D1BF9E}">
      <dgm:prSet/>
      <dgm:spPr/>
      <dgm:t>
        <a:bodyPr/>
        <a:lstStyle/>
        <a:p>
          <a:endParaRPr lang="en-GB"/>
        </a:p>
      </dgm:t>
    </dgm:pt>
    <dgm:pt modelId="{C8310953-2E73-4976-9B8A-1CBCF2A2F54B}" type="sibTrans" cxnId="{1922433F-7421-4774-BF14-EE1210D1BF9E}">
      <dgm:prSet/>
      <dgm:spPr/>
      <dgm:t>
        <a:bodyPr/>
        <a:lstStyle/>
        <a:p>
          <a:endParaRPr lang="en-GB"/>
        </a:p>
      </dgm:t>
    </dgm:pt>
    <dgm:pt modelId="{68FA7ACF-A777-4913-B3CD-933C0D9086EE}">
      <dgm:prSet phldrT="[Text]"/>
      <dgm:spPr/>
      <dgm:t>
        <a:bodyPr/>
        <a:lstStyle/>
        <a:p>
          <a:r>
            <a:rPr lang="en-GB" dirty="0"/>
            <a:t>The members</a:t>
          </a:r>
        </a:p>
      </dgm:t>
    </dgm:pt>
    <dgm:pt modelId="{505F2F74-2A45-41CB-8422-F4CBCDDF557C}" type="parTrans" cxnId="{A859A88B-FB41-4FE3-8D2C-0B4B5605AEBB}">
      <dgm:prSet/>
      <dgm:spPr/>
      <dgm:t>
        <a:bodyPr/>
        <a:lstStyle/>
        <a:p>
          <a:endParaRPr lang="en-GB"/>
        </a:p>
      </dgm:t>
    </dgm:pt>
    <dgm:pt modelId="{0E6EC14A-56A9-493B-8CEE-AC4E30B36ED4}" type="sibTrans" cxnId="{A859A88B-FB41-4FE3-8D2C-0B4B5605AEBB}">
      <dgm:prSet/>
      <dgm:spPr/>
      <dgm:t>
        <a:bodyPr/>
        <a:lstStyle/>
        <a:p>
          <a:endParaRPr lang="en-GB"/>
        </a:p>
      </dgm:t>
    </dgm:pt>
    <dgm:pt modelId="{6BA475FF-BFD7-478F-98CB-C60FB0930B4C}">
      <dgm:prSet phldrT="[Text]"/>
      <dgm:spPr/>
      <dgm:t>
        <a:bodyPr/>
        <a:lstStyle/>
        <a:p>
          <a:r>
            <a:rPr lang="en-GB" dirty="0"/>
            <a:t>The governance</a:t>
          </a:r>
        </a:p>
      </dgm:t>
    </dgm:pt>
    <dgm:pt modelId="{1479BE68-3324-45E8-B53F-A433C1EF15DE}" type="parTrans" cxnId="{B042E8D7-8FE3-41C1-BF3E-5158568D6F44}">
      <dgm:prSet/>
      <dgm:spPr/>
      <dgm:t>
        <a:bodyPr/>
        <a:lstStyle/>
        <a:p>
          <a:endParaRPr lang="en-GB"/>
        </a:p>
      </dgm:t>
    </dgm:pt>
    <dgm:pt modelId="{E652E655-A915-4879-8C36-A9C43C730B6D}" type="sibTrans" cxnId="{B042E8D7-8FE3-41C1-BF3E-5158568D6F44}">
      <dgm:prSet/>
      <dgm:spPr/>
      <dgm:t>
        <a:bodyPr/>
        <a:lstStyle/>
        <a:p>
          <a:endParaRPr lang="en-GB"/>
        </a:p>
      </dgm:t>
    </dgm:pt>
    <dgm:pt modelId="{A87C8891-413A-4655-82E1-90A41C512594}">
      <dgm:prSet phldrT="[Text]"/>
      <dgm:spPr/>
      <dgm:t>
        <a:bodyPr/>
        <a:lstStyle/>
        <a:p>
          <a:r>
            <a:rPr lang="en-GB" dirty="0"/>
            <a:t>The money</a:t>
          </a:r>
        </a:p>
      </dgm:t>
    </dgm:pt>
    <dgm:pt modelId="{9C38AE5B-1E8E-432F-A509-DE5A9E6FC276}" type="parTrans" cxnId="{89BF1706-147F-4A76-BF5A-771A7315F0EF}">
      <dgm:prSet/>
      <dgm:spPr/>
      <dgm:t>
        <a:bodyPr/>
        <a:lstStyle/>
        <a:p>
          <a:endParaRPr lang="en-GB"/>
        </a:p>
      </dgm:t>
    </dgm:pt>
    <dgm:pt modelId="{2B65AAF8-CFC7-423C-A8B0-01FD698770F2}" type="sibTrans" cxnId="{89BF1706-147F-4A76-BF5A-771A7315F0EF}">
      <dgm:prSet/>
      <dgm:spPr/>
      <dgm:t>
        <a:bodyPr/>
        <a:lstStyle/>
        <a:p>
          <a:endParaRPr lang="en-GB"/>
        </a:p>
      </dgm:t>
    </dgm:pt>
    <dgm:pt modelId="{ED7523EA-11CE-445C-B699-19332EE1EF25}" type="pres">
      <dgm:prSet presAssocID="{C271A812-466B-4710-9B4E-0AA7F395202C}" presName="rootnode" presStyleCnt="0">
        <dgm:presLayoutVars>
          <dgm:chMax/>
          <dgm:chPref/>
          <dgm:dir/>
          <dgm:animLvl val="lvl"/>
        </dgm:presLayoutVars>
      </dgm:prSet>
      <dgm:spPr/>
    </dgm:pt>
    <dgm:pt modelId="{744E917A-35F5-46F3-BDDB-702E0556E835}" type="pres">
      <dgm:prSet presAssocID="{4D4F42B4-E6BB-4410-B7D9-6D23ECCF3AEA}" presName="composite" presStyleCnt="0"/>
      <dgm:spPr/>
    </dgm:pt>
    <dgm:pt modelId="{751990EC-FC4C-4160-87CC-93FDBE07E577}" type="pres">
      <dgm:prSet presAssocID="{4D4F42B4-E6BB-4410-B7D9-6D23ECCF3AEA}" presName="LShape" presStyleLbl="alignNode1" presStyleIdx="0" presStyleCnt="7"/>
      <dgm:spPr/>
    </dgm:pt>
    <dgm:pt modelId="{B3DAAB08-1B8E-4C1F-9511-EE0B70B80D2C}" type="pres">
      <dgm:prSet presAssocID="{4D4F42B4-E6BB-4410-B7D9-6D23ECCF3AEA}" presName="ParentText" presStyleLbl="revTx" presStyleIdx="0" presStyleCnt="4" custLinFactNeighborX="15508" custLinFactNeighborY="-602">
        <dgm:presLayoutVars>
          <dgm:chMax val="0"/>
          <dgm:chPref val="0"/>
          <dgm:bulletEnabled val="1"/>
        </dgm:presLayoutVars>
      </dgm:prSet>
      <dgm:spPr/>
    </dgm:pt>
    <dgm:pt modelId="{32E006CB-52FF-4316-AFAE-9C045B2B9865}" type="pres">
      <dgm:prSet presAssocID="{4D4F42B4-E6BB-4410-B7D9-6D23ECCF3AEA}" presName="Triangle" presStyleLbl="alignNode1" presStyleIdx="1" presStyleCnt="7"/>
      <dgm:spPr/>
    </dgm:pt>
    <dgm:pt modelId="{D033A91E-C8CD-4FF8-9C8B-55F81032439C}" type="pres">
      <dgm:prSet presAssocID="{C8310953-2E73-4976-9B8A-1CBCF2A2F54B}" presName="sibTrans" presStyleCnt="0"/>
      <dgm:spPr/>
    </dgm:pt>
    <dgm:pt modelId="{766B8329-FFDA-4F0A-8543-80A68F7F5C87}" type="pres">
      <dgm:prSet presAssocID="{C8310953-2E73-4976-9B8A-1CBCF2A2F54B}" presName="space" presStyleCnt="0"/>
      <dgm:spPr/>
    </dgm:pt>
    <dgm:pt modelId="{FA14C88A-7707-45FF-9885-43DE0C1581D8}" type="pres">
      <dgm:prSet presAssocID="{68FA7ACF-A777-4913-B3CD-933C0D9086EE}" presName="composite" presStyleCnt="0"/>
      <dgm:spPr/>
    </dgm:pt>
    <dgm:pt modelId="{505FB5BE-EDFB-4359-8D3A-E7543FF3B935}" type="pres">
      <dgm:prSet presAssocID="{68FA7ACF-A777-4913-B3CD-933C0D9086EE}" presName="LShape" presStyleLbl="alignNode1" presStyleIdx="2" presStyleCnt="7"/>
      <dgm:spPr/>
    </dgm:pt>
    <dgm:pt modelId="{32D7D87D-555F-4E69-BF6E-67A606827807}" type="pres">
      <dgm:prSet presAssocID="{68FA7ACF-A777-4913-B3CD-933C0D9086EE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07C88A16-B646-4E24-8E3D-5CC409B5E0AF}" type="pres">
      <dgm:prSet presAssocID="{68FA7ACF-A777-4913-B3CD-933C0D9086EE}" presName="Triangle" presStyleLbl="alignNode1" presStyleIdx="3" presStyleCnt="7"/>
      <dgm:spPr/>
    </dgm:pt>
    <dgm:pt modelId="{BB9A92A1-7D4C-4ADD-9A2A-3A9664D682A4}" type="pres">
      <dgm:prSet presAssocID="{0E6EC14A-56A9-493B-8CEE-AC4E30B36ED4}" presName="sibTrans" presStyleCnt="0"/>
      <dgm:spPr/>
    </dgm:pt>
    <dgm:pt modelId="{F6C3E975-6F4A-4ACD-9DDE-E7B39165C829}" type="pres">
      <dgm:prSet presAssocID="{0E6EC14A-56A9-493B-8CEE-AC4E30B36ED4}" presName="space" presStyleCnt="0"/>
      <dgm:spPr/>
    </dgm:pt>
    <dgm:pt modelId="{2CC0C982-B2D9-4D18-A0F7-DA0B118BFFBC}" type="pres">
      <dgm:prSet presAssocID="{6BA475FF-BFD7-478F-98CB-C60FB0930B4C}" presName="composite" presStyleCnt="0"/>
      <dgm:spPr/>
    </dgm:pt>
    <dgm:pt modelId="{93176830-DA13-4888-9754-C8223B26B540}" type="pres">
      <dgm:prSet presAssocID="{6BA475FF-BFD7-478F-98CB-C60FB0930B4C}" presName="LShape" presStyleLbl="alignNode1" presStyleIdx="4" presStyleCnt="7"/>
      <dgm:spPr/>
    </dgm:pt>
    <dgm:pt modelId="{49207AE2-6729-4EDA-99A7-3635FD4EE2A2}" type="pres">
      <dgm:prSet presAssocID="{6BA475FF-BFD7-478F-98CB-C60FB0930B4C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FCA05C14-4A4F-4860-A2E4-F022C6B6096C}" type="pres">
      <dgm:prSet presAssocID="{6BA475FF-BFD7-478F-98CB-C60FB0930B4C}" presName="Triangle" presStyleLbl="alignNode1" presStyleIdx="5" presStyleCnt="7"/>
      <dgm:spPr/>
    </dgm:pt>
    <dgm:pt modelId="{A79F5D8D-E69C-467C-BB02-B5C45FA9AC2B}" type="pres">
      <dgm:prSet presAssocID="{E652E655-A915-4879-8C36-A9C43C730B6D}" presName="sibTrans" presStyleCnt="0"/>
      <dgm:spPr/>
    </dgm:pt>
    <dgm:pt modelId="{7BFA5D80-9AEA-4FCF-BBAC-6B1E4BC63BDF}" type="pres">
      <dgm:prSet presAssocID="{E652E655-A915-4879-8C36-A9C43C730B6D}" presName="space" presStyleCnt="0"/>
      <dgm:spPr/>
    </dgm:pt>
    <dgm:pt modelId="{5971CFE9-3D06-45E8-9F51-CA6794E32257}" type="pres">
      <dgm:prSet presAssocID="{A87C8891-413A-4655-82E1-90A41C512594}" presName="composite" presStyleCnt="0"/>
      <dgm:spPr/>
    </dgm:pt>
    <dgm:pt modelId="{D1FD191A-566C-4708-9579-B73A5CCC4686}" type="pres">
      <dgm:prSet presAssocID="{A87C8891-413A-4655-82E1-90A41C512594}" presName="LShape" presStyleLbl="alignNode1" presStyleIdx="6" presStyleCnt="7"/>
      <dgm:spPr/>
    </dgm:pt>
    <dgm:pt modelId="{A1354B00-2808-4D3B-B1EA-CDC757C0C055}" type="pres">
      <dgm:prSet presAssocID="{A87C8891-413A-4655-82E1-90A41C512594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9BF1706-147F-4A76-BF5A-771A7315F0EF}" srcId="{C271A812-466B-4710-9B4E-0AA7F395202C}" destId="{A87C8891-413A-4655-82E1-90A41C512594}" srcOrd="3" destOrd="0" parTransId="{9C38AE5B-1E8E-432F-A509-DE5A9E6FC276}" sibTransId="{2B65AAF8-CFC7-423C-A8B0-01FD698770F2}"/>
    <dgm:cxn modelId="{A3AF8311-7D83-40E1-A838-6C7D994CFEA6}" type="presOf" srcId="{6BA475FF-BFD7-478F-98CB-C60FB0930B4C}" destId="{49207AE2-6729-4EDA-99A7-3635FD4EE2A2}" srcOrd="0" destOrd="0" presId="urn:microsoft.com/office/officeart/2009/3/layout/StepUpProcess"/>
    <dgm:cxn modelId="{B77F2227-1138-432C-81FE-B19FDAC15969}" type="presOf" srcId="{A87C8891-413A-4655-82E1-90A41C512594}" destId="{A1354B00-2808-4D3B-B1EA-CDC757C0C055}" srcOrd="0" destOrd="0" presId="urn:microsoft.com/office/officeart/2009/3/layout/StepUpProcess"/>
    <dgm:cxn modelId="{1922433F-7421-4774-BF14-EE1210D1BF9E}" srcId="{C271A812-466B-4710-9B4E-0AA7F395202C}" destId="{4D4F42B4-E6BB-4410-B7D9-6D23ECCF3AEA}" srcOrd="0" destOrd="0" parTransId="{AA33443C-9EB5-4AAD-81EF-61A09554671D}" sibTransId="{C8310953-2E73-4976-9B8A-1CBCF2A2F54B}"/>
    <dgm:cxn modelId="{38464652-DE34-405A-AEFB-FF1F2A23383C}" type="presOf" srcId="{C271A812-466B-4710-9B4E-0AA7F395202C}" destId="{ED7523EA-11CE-445C-B699-19332EE1EF25}" srcOrd="0" destOrd="0" presId="urn:microsoft.com/office/officeart/2009/3/layout/StepUpProcess"/>
    <dgm:cxn modelId="{A859A88B-FB41-4FE3-8D2C-0B4B5605AEBB}" srcId="{C271A812-466B-4710-9B4E-0AA7F395202C}" destId="{68FA7ACF-A777-4913-B3CD-933C0D9086EE}" srcOrd="1" destOrd="0" parTransId="{505F2F74-2A45-41CB-8422-F4CBCDDF557C}" sibTransId="{0E6EC14A-56A9-493B-8CEE-AC4E30B36ED4}"/>
    <dgm:cxn modelId="{FE9A4FAE-BEFA-48BC-8EF7-46F7ABD74BBC}" type="presOf" srcId="{4D4F42B4-E6BB-4410-B7D9-6D23ECCF3AEA}" destId="{B3DAAB08-1B8E-4C1F-9511-EE0B70B80D2C}" srcOrd="0" destOrd="0" presId="urn:microsoft.com/office/officeart/2009/3/layout/StepUpProcess"/>
    <dgm:cxn modelId="{B042E8D7-8FE3-41C1-BF3E-5158568D6F44}" srcId="{C271A812-466B-4710-9B4E-0AA7F395202C}" destId="{6BA475FF-BFD7-478F-98CB-C60FB0930B4C}" srcOrd="2" destOrd="0" parTransId="{1479BE68-3324-45E8-B53F-A433C1EF15DE}" sibTransId="{E652E655-A915-4879-8C36-A9C43C730B6D}"/>
    <dgm:cxn modelId="{B082CCFF-4904-45D7-AA66-148E88F1DC74}" type="presOf" srcId="{68FA7ACF-A777-4913-B3CD-933C0D9086EE}" destId="{32D7D87D-555F-4E69-BF6E-67A606827807}" srcOrd="0" destOrd="0" presId="urn:microsoft.com/office/officeart/2009/3/layout/StepUpProcess"/>
    <dgm:cxn modelId="{AB0B22BD-70CD-44B6-B7D7-092BBC972FB1}" type="presParOf" srcId="{ED7523EA-11CE-445C-B699-19332EE1EF25}" destId="{744E917A-35F5-46F3-BDDB-702E0556E835}" srcOrd="0" destOrd="0" presId="urn:microsoft.com/office/officeart/2009/3/layout/StepUpProcess"/>
    <dgm:cxn modelId="{A6E75452-1EB3-4013-9D0F-E73F21E6A447}" type="presParOf" srcId="{744E917A-35F5-46F3-BDDB-702E0556E835}" destId="{751990EC-FC4C-4160-87CC-93FDBE07E577}" srcOrd="0" destOrd="0" presId="urn:microsoft.com/office/officeart/2009/3/layout/StepUpProcess"/>
    <dgm:cxn modelId="{85938CB3-542D-46A6-99BE-8CE2E8739C07}" type="presParOf" srcId="{744E917A-35F5-46F3-BDDB-702E0556E835}" destId="{B3DAAB08-1B8E-4C1F-9511-EE0B70B80D2C}" srcOrd="1" destOrd="0" presId="urn:microsoft.com/office/officeart/2009/3/layout/StepUpProcess"/>
    <dgm:cxn modelId="{E670EC76-DC84-4D57-B338-4D9882624922}" type="presParOf" srcId="{744E917A-35F5-46F3-BDDB-702E0556E835}" destId="{32E006CB-52FF-4316-AFAE-9C045B2B9865}" srcOrd="2" destOrd="0" presId="urn:microsoft.com/office/officeart/2009/3/layout/StepUpProcess"/>
    <dgm:cxn modelId="{7C88ACD4-9BEB-4AC4-A0F4-3A61D83EB26D}" type="presParOf" srcId="{ED7523EA-11CE-445C-B699-19332EE1EF25}" destId="{D033A91E-C8CD-4FF8-9C8B-55F81032439C}" srcOrd="1" destOrd="0" presId="urn:microsoft.com/office/officeart/2009/3/layout/StepUpProcess"/>
    <dgm:cxn modelId="{A309FDF1-EF21-4B38-BF8C-71390660F24D}" type="presParOf" srcId="{D033A91E-C8CD-4FF8-9C8B-55F81032439C}" destId="{766B8329-FFDA-4F0A-8543-80A68F7F5C87}" srcOrd="0" destOrd="0" presId="urn:microsoft.com/office/officeart/2009/3/layout/StepUpProcess"/>
    <dgm:cxn modelId="{FB1D177D-77E4-4D93-8842-94DBAFCA159A}" type="presParOf" srcId="{ED7523EA-11CE-445C-B699-19332EE1EF25}" destId="{FA14C88A-7707-45FF-9885-43DE0C1581D8}" srcOrd="2" destOrd="0" presId="urn:microsoft.com/office/officeart/2009/3/layout/StepUpProcess"/>
    <dgm:cxn modelId="{225024CD-93B9-4EC1-A26B-7C4B44BBFBB5}" type="presParOf" srcId="{FA14C88A-7707-45FF-9885-43DE0C1581D8}" destId="{505FB5BE-EDFB-4359-8D3A-E7543FF3B935}" srcOrd="0" destOrd="0" presId="urn:microsoft.com/office/officeart/2009/3/layout/StepUpProcess"/>
    <dgm:cxn modelId="{A2651ECA-925B-4F90-951A-28DD9EF08769}" type="presParOf" srcId="{FA14C88A-7707-45FF-9885-43DE0C1581D8}" destId="{32D7D87D-555F-4E69-BF6E-67A606827807}" srcOrd="1" destOrd="0" presId="urn:microsoft.com/office/officeart/2009/3/layout/StepUpProcess"/>
    <dgm:cxn modelId="{E0956A2A-1347-488C-A837-3786DA4515CC}" type="presParOf" srcId="{FA14C88A-7707-45FF-9885-43DE0C1581D8}" destId="{07C88A16-B646-4E24-8E3D-5CC409B5E0AF}" srcOrd="2" destOrd="0" presId="urn:microsoft.com/office/officeart/2009/3/layout/StepUpProcess"/>
    <dgm:cxn modelId="{4C68EEEF-DBBF-455D-989B-F00C622022AD}" type="presParOf" srcId="{ED7523EA-11CE-445C-B699-19332EE1EF25}" destId="{BB9A92A1-7D4C-4ADD-9A2A-3A9664D682A4}" srcOrd="3" destOrd="0" presId="urn:microsoft.com/office/officeart/2009/3/layout/StepUpProcess"/>
    <dgm:cxn modelId="{7CB35BD3-0A1F-403A-8303-A43067C04D09}" type="presParOf" srcId="{BB9A92A1-7D4C-4ADD-9A2A-3A9664D682A4}" destId="{F6C3E975-6F4A-4ACD-9DDE-E7B39165C829}" srcOrd="0" destOrd="0" presId="urn:microsoft.com/office/officeart/2009/3/layout/StepUpProcess"/>
    <dgm:cxn modelId="{A8B3ED8B-A864-476C-905A-DF8CD79328C8}" type="presParOf" srcId="{ED7523EA-11CE-445C-B699-19332EE1EF25}" destId="{2CC0C982-B2D9-4D18-A0F7-DA0B118BFFBC}" srcOrd="4" destOrd="0" presId="urn:microsoft.com/office/officeart/2009/3/layout/StepUpProcess"/>
    <dgm:cxn modelId="{C58675CC-8E28-4437-B82F-D14EEBEB2303}" type="presParOf" srcId="{2CC0C982-B2D9-4D18-A0F7-DA0B118BFFBC}" destId="{93176830-DA13-4888-9754-C8223B26B540}" srcOrd="0" destOrd="0" presId="urn:microsoft.com/office/officeart/2009/3/layout/StepUpProcess"/>
    <dgm:cxn modelId="{5DD78084-8A2E-4290-9D44-AF6A643D1980}" type="presParOf" srcId="{2CC0C982-B2D9-4D18-A0F7-DA0B118BFFBC}" destId="{49207AE2-6729-4EDA-99A7-3635FD4EE2A2}" srcOrd="1" destOrd="0" presId="urn:microsoft.com/office/officeart/2009/3/layout/StepUpProcess"/>
    <dgm:cxn modelId="{21009C99-EFEE-451A-B4D5-B76DDBB84FFE}" type="presParOf" srcId="{2CC0C982-B2D9-4D18-A0F7-DA0B118BFFBC}" destId="{FCA05C14-4A4F-4860-A2E4-F022C6B6096C}" srcOrd="2" destOrd="0" presId="urn:microsoft.com/office/officeart/2009/3/layout/StepUpProcess"/>
    <dgm:cxn modelId="{FEAAED5E-49FE-4AE5-820E-6E5E14975375}" type="presParOf" srcId="{ED7523EA-11CE-445C-B699-19332EE1EF25}" destId="{A79F5D8D-E69C-467C-BB02-B5C45FA9AC2B}" srcOrd="5" destOrd="0" presId="urn:microsoft.com/office/officeart/2009/3/layout/StepUpProcess"/>
    <dgm:cxn modelId="{B2254CD1-29E0-423A-ACE3-F3CA475F3C57}" type="presParOf" srcId="{A79F5D8D-E69C-467C-BB02-B5C45FA9AC2B}" destId="{7BFA5D80-9AEA-4FCF-BBAC-6B1E4BC63BDF}" srcOrd="0" destOrd="0" presId="urn:microsoft.com/office/officeart/2009/3/layout/StepUpProcess"/>
    <dgm:cxn modelId="{3FC01578-7F26-4E4E-8AC2-60B46263583D}" type="presParOf" srcId="{ED7523EA-11CE-445C-B699-19332EE1EF25}" destId="{5971CFE9-3D06-45E8-9F51-CA6794E32257}" srcOrd="6" destOrd="0" presId="urn:microsoft.com/office/officeart/2009/3/layout/StepUpProcess"/>
    <dgm:cxn modelId="{A2C5CC56-3D87-4F2D-8D35-6F098A0F02C3}" type="presParOf" srcId="{5971CFE9-3D06-45E8-9F51-CA6794E32257}" destId="{D1FD191A-566C-4708-9579-B73A5CCC4686}" srcOrd="0" destOrd="0" presId="urn:microsoft.com/office/officeart/2009/3/layout/StepUpProcess"/>
    <dgm:cxn modelId="{626A8EEB-3534-47BC-AACA-085BE85EF45D}" type="presParOf" srcId="{5971CFE9-3D06-45E8-9F51-CA6794E32257}" destId="{A1354B00-2808-4D3B-B1EA-CDC757C0C05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373D1B-4BA0-451A-B4E6-6824153B2C1F}" type="doc">
      <dgm:prSet loTypeId="urn:microsoft.com/office/officeart/2008/layout/RadialCluster" loCatId="cycle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9EC80236-8974-427A-B8F7-6E1ACF06F824}">
      <dgm:prSet phldrT="[Text]"/>
      <dgm:spPr/>
      <dgm:t>
        <a:bodyPr/>
        <a:lstStyle/>
        <a:p>
          <a:r>
            <a:rPr lang="en-GB" dirty="0"/>
            <a:t>Member</a:t>
          </a:r>
        </a:p>
      </dgm:t>
    </dgm:pt>
    <dgm:pt modelId="{31AFB0FE-10E6-4C55-824F-09CE3798EA3E}" type="parTrans" cxnId="{649794D2-29C2-4A48-8215-7970868C6F13}">
      <dgm:prSet/>
      <dgm:spPr/>
      <dgm:t>
        <a:bodyPr/>
        <a:lstStyle/>
        <a:p>
          <a:endParaRPr lang="en-GB"/>
        </a:p>
      </dgm:t>
    </dgm:pt>
    <dgm:pt modelId="{5FDC4E67-B21D-43E4-82E2-9CB1C97F4F07}" type="sibTrans" cxnId="{649794D2-29C2-4A48-8215-7970868C6F13}">
      <dgm:prSet/>
      <dgm:spPr/>
      <dgm:t>
        <a:bodyPr/>
        <a:lstStyle/>
        <a:p>
          <a:endParaRPr lang="en-GB"/>
        </a:p>
      </dgm:t>
    </dgm:pt>
    <dgm:pt modelId="{FAF38716-6BD1-447C-8BA0-B098E98C817A}">
      <dgm:prSet phldrT="[Text]"/>
      <dgm:spPr/>
      <dgm:t>
        <a:bodyPr/>
        <a:lstStyle/>
        <a:p>
          <a:r>
            <a:rPr lang="en-GB" dirty="0"/>
            <a:t>Volunteer</a:t>
          </a:r>
        </a:p>
      </dgm:t>
    </dgm:pt>
    <dgm:pt modelId="{DCBB1EF0-0DB9-46AD-B18C-CDBD8657395F}" type="parTrans" cxnId="{27DF08B2-9C88-415A-9234-B6917D68EA9F}">
      <dgm:prSet/>
      <dgm:spPr/>
      <dgm:t>
        <a:bodyPr/>
        <a:lstStyle/>
        <a:p>
          <a:endParaRPr lang="en-GB"/>
        </a:p>
      </dgm:t>
    </dgm:pt>
    <dgm:pt modelId="{9578EA44-64C5-41AE-9C01-383733EE056B}" type="sibTrans" cxnId="{27DF08B2-9C88-415A-9234-B6917D68EA9F}">
      <dgm:prSet/>
      <dgm:spPr/>
      <dgm:t>
        <a:bodyPr/>
        <a:lstStyle/>
        <a:p>
          <a:endParaRPr lang="en-GB"/>
        </a:p>
      </dgm:t>
    </dgm:pt>
    <dgm:pt modelId="{950F0E84-41E3-4D32-8374-15E347163E97}">
      <dgm:prSet phldrT="[Text]"/>
      <dgm:spPr/>
      <dgm:t>
        <a:bodyPr/>
        <a:lstStyle/>
        <a:p>
          <a:r>
            <a:rPr lang="en-GB" dirty="0"/>
            <a:t>Expert </a:t>
          </a:r>
        </a:p>
      </dgm:t>
    </dgm:pt>
    <dgm:pt modelId="{DC6019F1-6B2C-4B5F-96F0-F84A0726EF5C}" type="parTrans" cxnId="{4BB38CFE-3EF4-4146-869E-38A2DBBE59AB}">
      <dgm:prSet/>
      <dgm:spPr/>
      <dgm:t>
        <a:bodyPr/>
        <a:lstStyle/>
        <a:p>
          <a:endParaRPr lang="en-GB"/>
        </a:p>
      </dgm:t>
    </dgm:pt>
    <dgm:pt modelId="{6B886D2A-58A8-41DD-B20E-6058C6075585}" type="sibTrans" cxnId="{4BB38CFE-3EF4-4146-869E-38A2DBBE59AB}">
      <dgm:prSet/>
      <dgm:spPr/>
      <dgm:t>
        <a:bodyPr/>
        <a:lstStyle/>
        <a:p>
          <a:endParaRPr lang="en-GB"/>
        </a:p>
      </dgm:t>
    </dgm:pt>
    <dgm:pt modelId="{951E86F0-7DF0-4B1E-87AB-574A53CD3884}">
      <dgm:prSet phldrT="[Text]"/>
      <dgm:spPr/>
      <dgm:t>
        <a:bodyPr/>
        <a:lstStyle/>
        <a:p>
          <a:r>
            <a:rPr lang="en-GB" dirty="0"/>
            <a:t>Activist</a:t>
          </a:r>
        </a:p>
      </dgm:t>
    </dgm:pt>
    <dgm:pt modelId="{E767F765-3E5D-4E90-80A7-F7D12B190909}" type="parTrans" cxnId="{B58630FF-7C33-4173-8010-DEDEAD0F4047}">
      <dgm:prSet/>
      <dgm:spPr/>
      <dgm:t>
        <a:bodyPr/>
        <a:lstStyle/>
        <a:p>
          <a:endParaRPr lang="en-GB"/>
        </a:p>
      </dgm:t>
    </dgm:pt>
    <dgm:pt modelId="{8879EA50-4D68-4C19-9A69-B5EF632AA3DB}" type="sibTrans" cxnId="{B58630FF-7C33-4173-8010-DEDEAD0F4047}">
      <dgm:prSet/>
      <dgm:spPr/>
      <dgm:t>
        <a:bodyPr/>
        <a:lstStyle/>
        <a:p>
          <a:endParaRPr lang="en-GB"/>
        </a:p>
      </dgm:t>
    </dgm:pt>
    <dgm:pt modelId="{AF067D97-4153-498A-A708-CB3DFE36F050}">
      <dgm:prSet phldrT="[Text]"/>
      <dgm:spPr/>
      <dgm:t>
        <a:bodyPr/>
        <a:lstStyle/>
        <a:p>
          <a:r>
            <a:rPr lang="en-GB" dirty="0"/>
            <a:t>Director</a:t>
          </a:r>
        </a:p>
      </dgm:t>
    </dgm:pt>
    <dgm:pt modelId="{2EE063C0-73A7-43DF-9170-371D4DBE2EF7}" type="parTrans" cxnId="{6627C276-16AC-44B1-93B2-9256060E7561}">
      <dgm:prSet/>
      <dgm:spPr/>
      <dgm:t>
        <a:bodyPr/>
        <a:lstStyle/>
        <a:p>
          <a:endParaRPr lang="en-GB"/>
        </a:p>
      </dgm:t>
    </dgm:pt>
    <dgm:pt modelId="{E00E62F7-2EBA-49F8-A521-9B48909E5260}" type="sibTrans" cxnId="{6627C276-16AC-44B1-93B2-9256060E7561}">
      <dgm:prSet/>
      <dgm:spPr/>
      <dgm:t>
        <a:bodyPr/>
        <a:lstStyle/>
        <a:p>
          <a:endParaRPr lang="en-GB"/>
        </a:p>
      </dgm:t>
    </dgm:pt>
    <dgm:pt modelId="{36F1188B-97E1-4143-9296-6D9A9DAD2662}">
      <dgm:prSet phldrT="[Text]"/>
      <dgm:spPr/>
      <dgm:t>
        <a:bodyPr/>
        <a:lstStyle/>
        <a:p>
          <a:r>
            <a:rPr lang="en-GB" dirty="0"/>
            <a:t>Investor</a:t>
          </a:r>
        </a:p>
      </dgm:t>
    </dgm:pt>
    <dgm:pt modelId="{BA992164-C3F7-4212-A2F1-BB0FE1770A42}" type="parTrans" cxnId="{83EBFC48-C0AF-4673-B325-181442871E46}">
      <dgm:prSet/>
      <dgm:spPr/>
      <dgm:t>
        <a:bodyPr/>
        <a:lstStyle/>
        <a:p>
          <a:endParaRPr lang="en-GB"/>
        </a:p>
      </dgm:t>
    </dgm:pt>
    <dgm:pt modelId="{831D21A9-FB12-46E5-AAF6-877C5B2E96AF}" type="sibTrans" cxnId="{83EBFC48-C0AF-4673-B325-181442871E46}">
      <dgm:prSet/>
      <dgm:spPr/>
      <dgm:t>
        <a:bodyPr/>
        <a:lstStyle/>
        <a:p>
          <a:endParaRPr lang="en-GB"/>
        </a:p>
      </dgm:t>
    </dgm:pt>
    <dgm:pt modelId="{207BB25C-1EC5-437A-8BA5-BC5F125EFCD6}">
      <dgm:prSet phldrT="[Text]"/>
      <dgm:spPr/>
      <dgm:t>
        <a:bodyPr/>
        <a:lstStyle/>
        <a:p>
          <a:r>
            <a:rPr lang="en-GB" dirty="0"/>
            <a:t>Customer</a:t>
          </a:r>
        </a:p>
      </dgm:t>
    </dgm:pt>
    <dgm:pt modelId="{4BD22CB2-9F0C-4913-B26A-AE6F9F7C5D19}" type="parTrans" cxnId="{BBEFAB3C-869E-4F05-A3B4-DC46928BE2A9}">
      <dgm:prSet/>
      <dgm:spPr/>
      <dgm:t>
        <a:bodyPr/>
        <a:lstStyle/>
        <a:p>
          <a:endParaRPr lang="en-GB"/>
        </a:p>
      </dgm:t>
    </dgm:pt>
    <dgm:pt modelId="{887397CF-1D23-4AD1-B542-2DF9740781DB}" type="sibTrans" cxnId="{BBEFAB3C-869E-4F05-A3B4-DC46928BE2A9}">
      <dgm:prSet/>
      <dgm:spPr/>
      <dgm:t>
        <a:bodyPr/>
        <a:lstStyle/>
        <a:p>
          <a:endParaRPr lang="en-GB"/>
        </a:p>
      </dgm:t>
    </dgm:pt>
    <dgm:pt modelId="{9C9EFFD4-02C1-440F-A1FB-2A26C70A833F}">
      <dgm:prSet phldrT="[Text]"/>
      <dgm:spPr/>
      <dgm:t>
        <a:bodyPr/>
        <a:lstStyle/>
        <a:p>
          <a:r>
            <a:rPr lang="en-GB" dirty="0"/>
            <a:t>Worker</a:t>
          </a:r>
        </a:p>
      </dgm:t>
    </dgm:pt>
    <dgm:pt modelId="{F2CD0F19-1ADC-4BB3-8055-F7CA10C8F698}" type="parTrans" cxnId="{68331CDE-9031-4398-A7E0-EB657C82AD84}">
      <dgm:prSet/>
      <dgm:spPr/>
      <dgm:t>
        <a:bodyPr/>
        <a:lstStyle/>
        <a:p>
          <a:endParaRPr lang="en-GB"/>
        </a:p>
      </dgm:t>
    </dgm:pt>
    <dgm:pt modelId="{53D04D66-4D07-49F0-9D55-C72C9E31321D}" type="sibTrans" cxnId="{68331CDE-9031-4398-A7E0-EB657C82AD84}">
      <dgm:prSet/>
      <dgm:spPr/>
      <dgm:t>
        <a:bodyPr/>
        <a:lstStyle/>
        <a:p>
          <a:endParaRPr lang="en-GB"/>
        </a:p>
      </dgm:t>
    </dgm:pt>
    <dgm:pt modelId="{4F149688-1C54-4301-B7D5-844CB2C4357A}">
      <dgm:prSet phldrT="[Text]"/>
      <dgm:spPr/>
      <dgm:t>
        <a:bodyPr/>
        <a:lstStyle/>
        <a:p>
          <a:endParaRPr lang="en-GB" dirty="0"/>
        </a:p>
      </dgm:t>
    </dgm:pt>
    <dgm:pt modelId="{412A7123-DA3E-4EC2-A1F1-035AB2F5104C}" type="parTrans" cxnId="{AD5694B1-C135-4184-AF9C-0A8FECBF3F28}">
      <dgm:prSet/>
      <dgm:spPr/>
      <dgm:t>
        <a:bodyPr/>
        <a:lstStyle/>
        <a:p>
          <a:endParaRPr lang="en-GB"/>
        </a:p>
      </dgm:t>
    </dgm:pt>
    <dgm:pt modelId="{514E4A6E-BDDA-447B-9641-D6EB84724CE7}" type="sibTrans" cxnId="{AD5694B1-C135-4184-AF9C-0A8FECBF3F28}">
      <dgm:prSet/>
      <dgm:spPr/>
      <dgm:t>
        <a:bodyPr/>
        <a:lstStyle/>
        <a:p>
          <a:endParaRPr lang="en-GB"/>
        </a:p>
      </dgm:t>
    </dgm:pt>
    <dgm:pt modelId="{C635CB11-1281-47AB-BF2C-E92F35E31484}" type="pres">
      <dgm:prSet presAssocID="{A2373D1B-4BA0-451A-B4E6-6824153B2C1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70F11F9-9621-4DB0-9254-AB6FF45B7257}" type="pres">
      <dgm:prSet presAssocID="{9EC80236-8974-427A-B8F7-6E1ACF06F824}" presName="singleCycle" presStyleCnt="0"/>
      <dgm:spPr/>
    </dgm:pt>
    <dgm:pt modelId="{F8499B63-7D81-4527-B77E-A8C1C85FAB16}" type="pres">
      <dgm:prSet presAssocID="{9EC80236-8974-427A-B8F7-6E1ACF06F824}" presName="singleCenter" presStyleLbl="node1" presStyleIdx="0" presStyleCnt="8">
        <dgm:presLayoutVars>
          <dgm:chMax val="7"/>
          <dgm:chPref val="7"/>
        </dgm:presLayoutVars>
      </dgm:prSet>
      <dgm:spPr/>
    </dgm:pt>
    <dgm:pt modelId="{E51974D9-A993-4E21-A5C5-A1ED33879456}" type="pres">
      <dgm:prSet presAssocID="{DCBB1EF0-0DB9-46AD-B18C-CDBD8657395F}" presName="Name56" presStyleLbl="parChTrans1D2" presStyleIdx="0" presStyleCnt="7"/>
      <dgm:spPr/>
    </dgm:pt>
    <dgm:pt modelId="{4FB28500-1E7B-4197-8428-9FCFE3254449}" type="pres">
      <dgm:prSet presAssocID="{FAF38716-6BD1-447C-8BA0-B098E98C817A}" presName="text0" presStyleLbl="node1" presStyleIdx="1" presStyleCnt="8">
        <dgm:presLayoutVars>
          <dgm:bulletEnabled val="1"/>
        </dgm:presLayoutVars>
      </dgm:prSet>
      <dgm:spPr/>
    </dgm:pt>
    <dgm:pt modelId="{DC4D019D-D5B1-402C-A9BC-2CDCC59E8EA3}" type="pres">
      <dgm:prSet presAssocID="{DC6019F1-6B2C-4B5F-96F0-F84A0726EF5C}" presName="Name56" presStyleLbl="parChTrans1D2" presStyleIdx="1" presStyleCnt="7"/>
      <dgm:spPr/>
    </dgm:pt>
    <dgm:pt modelId="{1A689EA6-0B5B-43CA-B2DB-5F3032CEB8FD}" type="pres">
      <dgm:prSet presAssocID="{950F0E84-41E3-4D32-8374-15E347163E97}" presName="text0" presStyleLbl="node1" presStyleIdx="2" presStyleCnt="8">
        <dgm:presLayoutVars>
          <dgm:bulletEnabled val="1"/>
        </dgm:presLayoutVars>
      </dgm:prSet>
      <dgm:spPr/>
    </dgm:pt>
    <dgm:pt modelId="{31AF64FF-8545-462D-AA28-8FD0D385BE34}" type="pres">
      <dgm:prSet presAssocID="{E767F765-3E5D-4E90-80A7-F7D12B190909}" presName="Name56" presStyleLbl="parChTrans1D2" presStyleIdx="2" presStyleCnt="7"/>
      <dgm:spPr/>
    </dgm:pt>
    <dgm:pt modelId="{41DB5918-96C9-44E5-AE6D-F7981EBD68AD}" type="pres">
      <dgm:prSet presAssocID="{951E86F0-7DF0-4B1E-87AB-574A53CD3884}" presName="text0" presStyleLbl="node1" presStyleIdx="3" presStyleCnt="8">
        <dgm:presLayoutVars>
          <dgm:bulletEnabled val="1"/>
        </dgm:presLayoutVars>
      </dgm:prSet>
      <dgm:spPr/>
    </dgm:pt>
    <dgm:pt modelId="{16CF733A-9E0A-445D-8F3E-793C3B78940F}" type="pres">
      <dgm:prSet presAssocID="{2EE063C0-73A7-43DF-9170-371D4DBE2EF7}" presName="Name56" presStyleLbl="parChTrans1D2" presStyleIdx="3" presStyleCnt="7"/>
      <dgm:spPr/>
    </dgm:pt>
    <dgm:pt modelId="{00DF47CA-4A13-4C38-999D-A605F01D842C}" type="pres">
      <dgm:prSet presAssocID="{AF067D97-4153-498A-A708-CB3DFE36F050}" presName="text0" presStyleLbl="node1" presStyleIdx="4" presStyleCnt="8">
        <dgm:presLayoutVars>
          <dgm:bulletEnabled val="1"/>
        </dgm:presLayoutVars>
      </dgm:prSet>
      <dgm:spPr/>
    </dgm:pt>
    <dgm:pt modelId="{7FC357E1-561A-4028-88A9-B7F26260AE78}" type="pres">
      <dgm:prSet presAssocID="{BA992164-C3F7-4212-A2F1-BB0FE1770A42}" presName="Name56" presStyleLbl="parChTrans1D2" presStyleIdx="4" presStyleCnt="7"/>
      <dgm:spPr/>
    </dgm:pt>
    <dgm:pt modelId="{A391175C-12D2-4AED-ACB3-B9597F07D9EA}" type="pres">
      <dgm:prSet presAssocID="{36F1188B-97E1-4143-9296-6D9A9DAD2662}" presName="text0" presStyleLbl="node1" presStyleIdx="5" presStyleCnt="8">
        <dgm:presLayoutVars>
          <dgm:bulletEnabled val="1"/>
        </dgm:presLayoutVars>
      </dgm:prSet>
      <dgm:spPr/>
    </dgm:pt>
    <dgm:pt modelId="{950E6B08-95B0-4710-8651-41AE09DFE87D}" type="pres">
      <dgm:prSet presAssocID="{4BD22CB2-9F0C-4913-B26A-AE6F9F7C5D19}" presName="Name56" presStyleLbl="parChTrans1D2" presStyleIdx="5" presStyleCnt="7"/>
      <dgm:spPr/>
    </dgm:pt>
    <dgm:pt modelId="{D4BAEC07-AA01-4E62-8A6B-42A8F607DACC}" type="pres">
      <dgm:prSet presAssocID="{207BB25C-1EC5-437A-8BA5-BC5F125EFCD6}" presName="text0" presStyleLbl="node1" presStyleIdx="6" presStyleCnt="8">
        <dgm:presLayoutVars>
          <dgm:bulletEnabled val="1"/>
        </dgm:presLayoutVars>
      </dgm:prSet>
      <dgm:spPr/>
    </dgm:pt>
    <dgm:pt modelId="{66EE0A33-D47A-44C5-8BF4-D2A82D9F64D4}" type="pres">
      <dgm:prSet presAssocID="{F2CD0F19-1ADC-4BB3-8055-F7CA10C8F698}" presName="Name56" presStyleLbl="parChTrans1D2" presStyleIdx="6" presStyleCnt="7"/>
      <dgm:spPr/>
    </dgm:pt>
    <dgm:pt modelId="{8338EF81-BF67-4165-A107-E2ED9128BAEB}" type="pres">
      <dgm:prSet presAssocID="{9C9EFFD4-02C1-440F-A1FB-2A26C70A833F}" presName="text0" presStyleLbl="node1" presStyleIdx="7" presStyleCnt="8">
        <dgm:presLayoutVars>
          <dgm:bulletEnabled val="1"/>
        </dgm:presLayoutVars>
      </dgm:prSet>
      <dgm:spPr/>
    </dgm:pt>
  </dgm:ptLst>
  <dgm:cxnLst>
    <dgm:cxn modelId="{7D269F12-CAA4-42B3-ABC0-83E301879B5D}" type="presOf" srcId="{DC6019F1-6B2C-4B5F-96F0-F84A0726EF5C}" destId="{DC4D019D-D5B1-402C-A9BC-2CDCC59E8EA3}" srcOrd="0" destOrd="0" presId="urn:microsoft.com/office/officeart/2008/layout/RadialCluster"/>
    <dgm:cxn modelId="{3FC4A22A-6A2E-4999-9738-855C3E6C8C3D}" type="presOf" srcId="{951E86F0-7DF0-4B1E-87AB-574A53CD3884}" destId="{41DB5918-96C9-44E5-AE6D-F7981EBD68AD}" srcOrd="0" destOrd="0" presId="urn:microsoft.com/office/officeart/2008/layout/RadialCluster"/>
    <dgm:cxn modelId="{BBEFAB3C-869E-4F05-A3B4-DC46928BE2A9}" srcId="{9EC80236-8974-427A-B8F7-6E1ACF06F824}" destId="{207BB25C-1EC5-437A-8BA5-BC5F125EFCD6}" srcOrd="5" destOrd="0" parTransId="{4BD22CB2-9F0C-4913-B26A-AE6F9F7C5D19}" sibTransId="{887397CF-1D23-4AD1-B542-2DF9740781DB}"/>
    <dgm:cxn modelId="{F7D1DE3C-47DA-43A0-9768-07D7D7C5C106}" type="presOf" srcId="{FAF38716-6BD1-447C-8BA0-B098E98C817A}" destId="{4FB28500-1E7B-4197-8428-9FCFE3254449}" srcOrd="0" destOrd="0" presId="urn:microsoft.com/office/officeart/2008/layout/RadialCluster"/>
    <dgm:cxn modelId="{0CC7C95E-C01D-4B79-836A-D19A67431F8E}" type="presOf" srcId="{9C9EFFD4-02C1-440F-A1FB-2A26C70A833F}" destId="{8338EF81-BF67-4165-A107-E2ED9128BAEB}" srcOrd="0" destOrd="0" presId="urn:microsoft.com/office/officeart/2008/layout/RadialCluster"/>
    <dgm:cxn modelId="{DCBAE245-F754-40F5-BD08-B87464C95605}" type="presOf" srcId="{E767F765-3E5D-4E90-80A7-F7D12B190909}" destId="{31AF64FF-8545-462D-AA28-8FD0D385BE34}" srcOrd="0" destOrd="0" presId="urn:microsoft.com/office/officeart/2008/layout/RadialCluster"/>
    <dgm:cxn modelId="{83EBFC48-C0AF-4673-B325-181442871E46}" srcId="{9EC80236-8974-427A-B8F7-6E1ACF06F824}" destId="{36F1188B-97E1-4143-9296-6D9A9DAD2662}" srcOrd="4" destOrd="0" parTransId="{BA992164-C3F7-4212-A2F1-BB0FE1770A42}" sibTransId="{831D21A9-FB12-46E5-AAF6-877C5B2E96AF}"/>
    <dgm:cxn modelId="{447AD96B-6E3E-4E6A-9680-16EA74E7116B}" type="presOf" srcId="{207BB25C-1EC5-437A-8BA5-BC5F125EFCD6}" destId="{D4BAEC07-AA01-4E62-8A6B-42A8F607DACC}" srcOrd="0" destOrd="0" presId="urn:microsoft.com/office/officeart/2008/layout/RadialCluster"/>
    <dgm:cxn modelId="{EAEF294D-5106-434E-8EC9-36043D53F41E}" type="presOf" srcId="{AF067D97-4153-498A-A708-CB3DFE36F050}" destId="{00DF47CA-4A13-4C38-999D-A605F01D842C}" srcOrd="0" destOrd="0" presId="urn:microsoft.com/office/officeart/2008/layout/RadialCluster"/>
    <dgm:cxn modelId="{0AD7CE4E-CFA1-4218-A013-8EFCB574B334}" type="presOf" srcId="{2EE063C0-73A7-43DF-9170-371D4DBE2EF7}" destId="{16CF733A-9E0A-445D-8F3E-793C3B78940F}" srcOrd="0" destOrd="0" presId="urn:microsoft.com/office/officeart/2008/layout/RadialCluster"/>
    <dgm:cxn modelId="{6627C276-16AC-44B1-93B2-9256060E7561}" srcId="{9EC80236-8974-427A-B8F7-6E1ACF06F824}" destId="{AF067D97-4153-498A-A708-CB3DFE36F050}" srcOrd="3" destOrd="0" parTransId="{2EE063C0-73A7-43DF-9170-371D4DBE2EF7}" sibTransId="{E00E62F7-2EBA-49F8-A521-9B48909E5260}"/>
    <dgm:cxn modelId="{9E0B6C80-C4EA-4E8B-BC33-65A4BD5AF473}" type="presOf" srcId="{F2CD0F19-1ADC-4BB3-8055-F7CA10C8F698}" destId="{66EE0A33-D47A-44C5-8BF4-D2A82D9F64D4}" srcOrd="0" destOrd="0" presId="urn:microsoft.com/office/officeart/2008/layout/RadialCluster"/>
    <dgm:cxn modelId="{F8F4718C-7124-4394-8765-D63CA1336A55}" type="presOf" srcId="{4BD22CB2-9F0C-4913-B26A-AE6F9F7C5D19}" destId="{950E6B08-95B0-4710-8651-41AE09DFE87D}" srcOrd="0" destOrd="0" presId="urn:microsoft.com/office/officeart/2008/layout/RadialCluster"/>
    <dgm:cxn modelId="{D6CC3C92-62A9-44D4-91F9-1C53931B6DF1}" type="presOf" srcId="{DCBB1EF0-0DB9-46AD-B18C-CDBD8657395F}" destId="{E51974D9-A993-4E21-A5C5-A1ED33879456}" srcOrd="0" destOrd="0" presId="urn:microsoft.com/office/officeart/2008/layout/RadialCluster"/>
    <dgm:cxn modelId="{AD5694B1-C135-4184-AF9C-0A8FECBF3F28}" srcId="{9EC80236-8974-427A-B8F7-6E1ACF06F824}" destId="{4F149688-1C54-4301-B7D5-844CB2C4357A}" srcOrd="7" destOrd="0" parTransId="{412A7123-DA3E-4EC2-A1F1-035AB2F5104C}" sibTransId="{514E4A6E-BDDA-447B-9641-D6EB84724CE7}"/>
    <dgm:cxn modelId="{27DF08B2-9C88-415A-9234-B6917D68EA9F}" srcId="{9EC80236-8974-427A-B8F7-6E1ACF06F824}" destId="{FAF38716-6BD1-447C-8BA0-B098E98C817A}" srcOrd="0" destOrd="0" parTransId="{DCBB1EF0-0DB9-46AD-B18C-CDBD8657395F}" sibTransId="{9578EA44-64C5-41AE-9C01-383733EE056B}"/>
    <dgm:cxn modelId="{976B75C2-3F3C-43A8-9B8C-AE38B8EA4933}" type="presOf" srcId="{950F0E84-41E3-4D32-8374-15E347163E97}" destId="{1A689EA6-0B5B-43CA-B2DB-5F3032CEB8FD}" srcOrd="0" destOrd="0" presId="urn:microsoft.com/office/officeart/2008/layout/RadialCluster"/>
    <dgm:cxn modelId="{89969FC5-8F59-4536-90B7-FDE181F6ADE1}" type="presOf" srcId="{BA992164-C3F7-4212-A2F1-BB0FE1770A42}" destId="{7FC357E1-561A-4028-88A9-B7F26260AE78}" srcOrd="0" destOrd="0" presId="urn:microsoft.com/office/officeart/2008/layout/RadialCluster"/>
    <dgm:cxn modelId="{29A709C6-4480-4A4A-A3EB-DB655B2E972E}" type="presOf" srcId="{9EC80236-8974-427A-B8F7-6E1ACF06F824}" destId="{F8499B63-7D81-4527-B77E-A8C1C85FAB16}" srcOrd="0" destOrd="0" presId="urn:microsoft.com/office/officeart/2008/layout/RadialCluster"/>
    <dgm:cxn modelId="{649794D2-29C2-4A48-8215-7970868C6F13}" srcId="{A2373D1B-4BA0-451A-B4E6-6824153B2C1F}" destId="{9EC80236-8974-427A-B8F7-6E1ACF06F824}" srcOrd="0" destOrd="0" parTransId="{31AFB0FE-10E6-4C55-824F-09CE3798EA3E}" sibTransId="{5FDC4E67-B21D-43E4-82E2-9CB1C97F4F07}"/>
    <dgm:cxn modelId="{68331CDE-9031-4398-A7E0-EB657C82AD84}" srcId="{9EC80236-8974-427A-B8F7-6E1ACF06F824}" destId="{9C9EFFD4-02C1-440F-A1FB-2A26C70A833F}" srcOrd="6" destOrd="0" parTransId="{F2CD0F19-1ADC-4BB3-8055-F7CA10C8F698}" sibTransId="{53D04D66-4D07-49F0-9D55-C72C9E31321D}"/>
    <dgm:cxn modelId="{DBA9D3E6-ACB2-43B3-AA96-0228330DF0B9}" type="presOf" srcId="{36F1188B-97E1-4143-9296-6D9A9DAD2662}" destId="{A391175C-12D2-4AED-ACB3-B9597F07D9EA}" srcOrd="0" destOrd="0" presId="urn:microsoft.com/office/officeart/2008/layout/RadialCluster"/>
    <dgm:cxn modelId="{259560E9-9D03-42AD-8C81-BFEC9D0F7A19}" type="presOf" srcId="{A2373D1B-4BA0-451A-B4E6-6824153B2C1F}" destId="{C635CB11-1281-47AB-BF2C-E92F35E31484}" srcOrd="0" destOrd="0" presId="urn:microsoft.com/office/officeart/2008/layout/RadialCluster"/>
    <dgm:cxn modelId="{4BB38CFE-3EF4-4146-869E-38A2DBBE59AB}" srcId="{9EC80236-8974-427A-B8F7-6E1ACF06F824}" destId="{950F0E84-41E3-4D32-8374-15E347163E97}" srcOrd="1" destOrd="0" parTransId="{DC6019F1-6B2C-4B5F-96F0-F84A0726EF5C}" sibTransId="{6B886D2A-58A8-41DD-B20E-6058C6075585}"/>
    <dgm:cxn modelId="{B58630FF-7C33-4173-8010-DEDEAD0F4047}" srcId="{9EC80236-8974-427A-B8F7-6E1ACF06F824}" destId="{951E86F0-7DF0-4B1E-87AB-574A53CD3884}" srcOrd="2" destOrd="0" parTransId="{E767F765-3E5D-4E90-80A7-F7D12B190909}" sibTransId="{8879EA50-4D68-4C19-9A69-B5EF632AA3DB}"/>
    <dgm:cxn modelId="{1D267420-1B22-4545-975C-321B8F374647}" type="presParOf" srcId="{C635CB11-1281-47AB-BF2C-E92F35E31484}" destId="{770F11F9-9621-4DB0-9254-AB6FF45B7257}" srcOrd="0" destOrd="0" presId="urn:microsoft.com/office/officeart/2008/layout/RadialCluster"/>
    <dgm:cxn modelId="{CB9716CE-6893-4E72-BD56-A502A3A466BF}" type="presParOf" srcId="{770F11F9-9621-4DB0-9254-AB6FF45B7257}" destId="{F8499B63-7D81-4527-B77E-A8C1C85FAB16}" srcOrd="0" destOrd="0" presId="urn:microsoft.com/office/officeart/2008/layout/RadialCluster"/>
    <dgm:cxn modelId="{0F771109-E893-4B0A-B69A-FED07B0A6B6B}" type="presParOf" srcId="{770F11F9-9621-4DB0-9254-AB6FF45B7257}" destId="{E51974D9-A993-4E21-A5C5-A1ED33879456}" srcOrd="1" destOrd="0" presId="urn:microsoft.com/office/officeart/2008/layout/RadialCluster"/>
    <dgm:cxn modelId="{D04088F7-4036-42CB-87AE-A91ED8C4EC5D}" type="presParOf" srcId="{770F11F9-9621-4DB0-9254-AB6FF45B7257}" destId="{4FB28500-1E7B-4197-8428-9FCFE3254449}" srcOrd="2" destOrd="0" presId="urn:microsoft.com/office/officeart/2008/layout/RadialCluster"/>
    <dgm:cxn modelId="{41E1DB21-2E9E-4A7C-A36A-0397BFD71B0D}" type="presParOf" srcId="{770F11F9-9621-4DB0-9254-AB6FF45B7257}" destId="{DC4D019D-D5B1-402C-A9BC-2CDCC59E8EA3}" srcOrd="3" destOrd="0" presId="urn:microsoft.com/office/officeart/2008/layout/RadialCluster"/>
    <dgm:cxn modelId="{671F6ED2-2CDC-48C0-8DE6-46CB7E745328}" type="presParOf" srcId="{770F11F9-9621-4DB0-9254-AB6FF45B7257}" destId="{1A689EA6-0B5B-43CA-B2DB-5F3032CEB8FD}" srcOrd="4" destOrd="0" presId="urn:microsoft.com/office/officeart/2008/layout/RadialCluster"/>
    <dgm:cxn modelId="{2954AF2D-52DC-4A10-B0E0-EEAD0928600E}" type="presParOf" srcId="{770F11F9-9621-4DB0-9254-AB6FF45B7257}" destId="{31AF64FF-8545-462D-AA28-8FD0D385BE34}" srcOrd="5" destOrd="0" presId="urn:microsoft.com/office/officeart/2008/layout/RadialCluster"/>
    <dgm:cxn modelId="{93244569-5F60-4AA8-8D52-C2D91657ACB1}" type="presParOf" srcId="{770F11F9-9621-4DB0-9254-AB6FF45B7257}" destId="{41DB5918-96C9-44E5-AE6D-F7981EBD68AD}" srcOrd="6" destOrd="0" presId="urn:microsoft.com/office/officeart/2008/layout/RadialCluster"/>
    <dgm:cxn modelId="{6A87F628-C998-418B-9C60-4FD8166A63E7}" type="presParOf" srcId="{770F11F9-9621-4DB0-9254-AB6FF45B7257}" destId="{16CF733A-9E0A-445D-8F3E-793C3B78940F}" srcOrd="7" destOrd="0" presId="urn:microsoft.com/office/officeart/2008/layout/RadialCluster"/>
    <dgm:cxn modelId="{42D2B9A0-4DFB-43EB-90ED-CA1755A192D7}" type="presParOf" srcId="{770F11F9-9621-4DB0-9254-AB6FF45B7257}" destId="{00DF47CA-4A13-4C38-999D-A605F01D842C}" srcOrd="8" destOrd="0" presId="urn:microsoft.com/office/officeart/2008/layout/RadialCluster"/>
    <dgm:cxn modelId="{E9CAA297-EC55-4244-9DC4-F0889275F010}" type="presParOf" srcId="{770F11F9-9621-4DB0-9254-AB6FF45B7257}" destId="{7FC357E1-561A-4028-88A9-B7F26260AE78}" srcOrd="9" destOrd="0" presId="urn:microsoft.com/office/officeart/2008/layout/RadialCluster"/>
    <dgm:cxn modelId="{3DC51F6A-EFC3-49C3-BB78-DD6FC206CA13}" type="presParOf" srcId="{770F11F9-9621-4DB0-9254-AB6FF45B7257}" destId="{A391175C-12D2-4AED-ACB3-B9597F07D9EA}" srcOrd="10" destOrd="0" presId="urn:microsoft.com/office/officeart/2008/layout/RadialCluster"/>
    <dgm:cxn modelId="{D8A33D2B-9616-46EC-9BB6-458AAEC5D0D1}" type="presParOf" srcId="{770F11F9-9621-4DB0-9254-AB6FF45B7257}" destId="{950E6B08-95B0-4710-8651-41AE09DFE87D}" srcOrd="11" destOrd="0" presId="urn:microsoft.com/office/officeart/2008/layout/RadialCluster"/>
    <dgm:cxn modelId="{901AE9B6-46F8-42C3-A623-F1CEC76F2917}" type="presParOf" srcId="{770F11F9-9621-4DB0-9254-AB6FF45B7257}" destId="{D4BAEC07-AA01-4E62-8A6B-42A8F607DACC}" srcOrd="12" destOrd="0" presId="urn:microsoft.com/office/officeart/2008/layout/RadialCluster"/>
    <dgm:cxn modelId="{FDECB7EF-29C1-4C36-9348-485407E466B5}" type="presParOf" srcId="{770F11F9-9621-4DB0-9254-AB6FF45B7257}" destId="{66EE0A33-D47A-44C5-8BF4-D2A82D9F64D4}" srcOrd="13" destOrd="0" presId="urn:microsoft.com/office/officeart/2008/layout/RadialCluster"/>
    <dgm:cxn modelId="{81B64322-D66D-4040-A3BB-BDF0BEB3E667}" type="presParOf" srcId="{770F11F9-9621-4DB0-9254-AB6FF45B7257}" destId="{8338EF81-BF67-4165-A107-E2ED9128BAEB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57544-773F-4A24-A376-CFED104C529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</dgm:pt>
    <dgm:pt modelId="{9F853A63-78CC-437F-9C58-C9D80DB57C32}">
      <dgm:prSet phldrT="[Text]"/>
      <dgm:spPr/>
      <dgm:t>
        <a:bodyPr/>
        <a:lstStyle/>
        <a:p>
          <a:r>
            <a:rPr lang="en-GB" dirty="0"/>
            <a:t>External Economic Factors</a:t>
          </a:r>
        </a:p>
      </dgm:t>
    </dgm:pt>
    <dgm:pt modelId="{967DB63D-2851-4530-A9EC-90DF0583469D}" type="parTrans" cxnId="{E5029B8A-7251-4B11-BE45-A738FC16FCEA}">
      <dgm:prSet/>
      <dgm:spPr/>
      <dgm:t>
        <a:bodyPr/>
        <a:lstStyle/>
        <a:p>
          <a:endParaRPr lang="en-GB"/>
        </a:p>
      </dgm:t>
    </dgm:pt>
    <dgm:pt modelId="{030A0A6E-A003-422E-BA6A-C4F4F5C420EF}" type="sibTrans" cxnId="{E5029B8A-7251-4B11-BE45-A738FC16FCEA}">
      <dgm:prSet/>
      <dgm:spPr/>
      <dgm:t>
        <a:bodyPr/>
        <a:lstStyle/>
        <a:p>
          <a:endParaRPr lang="en-GB"/>
        </a:p>
      </dgm:t>
    </dgm:pt>
    <dgm:pt modelId="{3648140A-E62B-4696-B4B8-93500CCE7217}">
      <dgm:prSet phldrT="[Text]"/>
      <dgm:spPr/>
      <dgm:t>
        <a:bodyPr/>
        <a:lstStyle/>
        <a:p>
          <a:r>
            <a:rPr lang="en-GB" dirty="0"/>
            <a:t>External Social Factors</a:t>
          </a:r>
        </a:p>
      </dgm:t>
    </dgm:pt>
    <dgm:pt modelId="{26EA6310-BDF6-4C55-8B93-8BA043BDD905}" type="parTrans" cxnId="{ADCE7885-F016-4809-9650-2CD86DF0AD33}">
      <dgm:prSet/>
      <dgm:spPr/>
      <dgm:t>
        <a:bodyPr/>
        <a:lstStyle/>
        <a:p>
          <a:endParaRPr lang="en-GB"/>
        </a:p>
      </dgm:t>
    </dgm:pt>
    <dgm:pt modelId="{0B394DCF-5D60-4A08-9961-9A1530F360F0}" type="sibTrans" cxnId="{ADCE7885-F016-4809-9650-2CD86DF0AD33}">
      <dgm:prSet/>
      <dgm:spPr/>
      <dgm:t>
        <a:bodyPr/>
        <a:lstStyle/>
        <a:p>
          <a:endParaRPr lang="en-GB"/>
        </a:p>
      </dgm:t>
    </dgm:pt>
    <dgm:pt modelId="{CE2FD5EB-B1BB-4BB0-B047-6B28184BF207}">
      <dgm:prSet phldrT="[Text]"/>
      <dgm:spPr/>
      <dgm:t>
        <a:bodyPr/>
        <a:lstStyle/>
        <a:p>
          <a:r>
            <a:rPr lang="en-GB" dirty="0"/>
            <a:t>Internal factors</a:t>
          </a:r>
        </a:p>
      </dgm:t>
    </dgm:pt>
    <dgm:pt modelId="{52983861-7613-4F9E-852F-BD08E02D47A1}" type="parTrans" cxnId="{FD328E44-DEA4-4513-BB35-CA9C7991F4DD}">
      <dgm:prSet/>
      <dgm:spPr/>
      <dgm:t>
        <a:bodyPr/>
        <a:lstStyle/>
        <a:p>
          <a:endParaRPr lang="en-GB"/>
        </a:p>
      </dgm:t>
    </dgm:pt>
    <dgm:pt modelId="{F0FA276A-1A13-437A-A87F-16269D83A5E7}" type="sibTrans" cxnId="{FD328E44-DEA4-4513-BB35-CA9C7991F4DD}">
      <dgm:prSet/>
      <dgm:spPr/>
      <dgm:t>
        <a:bodyPr/>
        <a:lstStyle/>
        <a:p>
          <a:endParaRPr lang="en-GB"/>
        </a:p>
      </dgm:t>
    </dgm:pt>
    <dgm:pt modelId="{288D9D61-1B56-4480-86D0-72DE0CA22AF3}" type="pres">
      <dgm:prSet presAssocID="{D3357544-773F-4A24-A376-CFED104C529F}" presName="Name0" presStyleCnt="0">
        <dgm:presLayoutVars>
          <dgm:chMax val="7"/>
          <dgm:resizeHandles val="exact"/>
        </dgm:presLayoutVars>
      </dgm:prSet>
      <dgm:spPr/>
    </dgm:pt>
    <dgm:pt modelId="{567241C1-E9A2-4EEB-B7A6-CD3C3272B9F1}" type="pres">
      <dgm:prSet presAssocID="{D3357544-773F-4A24-A376-CFED104C529F}" presName="comp1" presStyleCnt="0"/>
      <dgm:spPr/>
    </dgm:pt>
    <dgm:pt modelId="{F81A246C-ED63-46B3-95E7-7B32E45179F0}" type="pres">
      <dgm:prSet presAssocID="{D3357544-773F-4A24-A376-CFED104C529F}" presName="circle1" presStyleLbl="node1" presStyleIdx="0" presStyleCnt="3"/>
      <dgm:spPr/>
    </dgm:pt>
    <dgm:pt modelId="{549CBF60-1570-4704-9C5A-01E77B41BAD0}" type="pres">
      <dgm:prSet presAssocID="{D3357544-773F-4A24-A376-CFED104C529F}" presName="c1text" presStyleLbl="node1" presStyleIdx="0" presStyleCnt="3">
        <dgm:presLayoutVars>
          <dgm:bulletEnabled val="1"/>
        </dgm:presLayoutVars>
      </dgm:prSet>
      <dgm:spPr/>
    </dgm:pt>
    <dgm:pt modelId="{BE0D4C19-2B3F-4572-B84D-CEEB81B43D00}" type="pres">
      <dgm:prSet presAssocID="{D3357544-773F-4A24-A376-CFED104C529F}" presName="comp2" presStyleCnt="0"/>
      <dgm:spPr/>
    </dgm:pt>
    <dgm:pt modelId="{43FE0EE8-AAB6-48CF-BFD2-DB7A2042334A}" type="pres">
      <dgm:prSet presAssocID="{D3357544-773F-4A24-A376-CFED104C529F}" presName="circle2" presStyleLbl="node1" presStyleIdx="1" presStyleCnt="3"/>
      <dgm:spPr/>
    </dgm:pt>
    <dgm:pt modelId="{32705497-DC21-4D9E-A9CE-990971C910A7}" type="pres">
      <dgm:prSet presAssocID="{D3357544-773F-4A24-A376-CFED104C529F}" presName="c2text" presStyleLbl="node1" presStyleIdx="1" presStyleCnt="3">
        <dgm:presLayoutVars>
          <dgm:bulletEnabled val="1"/>
        </dgm:presLayoutVars>
      </dgm:prSet>
      <dgm:spPr/>
    </dgm:pt>
    <dgm:pt modelId="{BFE9E515-B002-40FC-B767-5074BBF773E7}" type="pres">
      <dgm:prSet presAssocID="{D3357544-773F-4A24-A376-CFED104C529F}" presName="comp3" presStyleCnt="0"/>
      <dgm:spPr/>
    </dgm:pt>
    <dgm:pt modelId="{4F677A96-E3CF-45ED-84AC-0B16BB8A099A}" type="pres">
      <dgm:prSet presAssocID="{D3357544-773F-4A24-A376-CFED104C529F}" presName="circle3" presStyleLbl="node1" presStyleIdx="2" presStyleCnt="3"/>
      <dgm:spPr/>
    </dgm:pt>
    <dgm:pt modelId="{49FEA861-AE17-4354-AFDB-5D505DA21C1A}" type="pres">
      <dgm:prSet presAssocID="{D3357544-773F-4A24-A376-CFED104C529F}" presName="c3text" presStyleLbl="node1" presStyleIdx="2" presStyleCnt="3">
        <dgm:presLayoutVars>
          <dgm:bulletEnabled val="1"/>
        </dgm:presLayoutVars>
      </dgm:prSet>
      <dgm:spPr/>
    </dgm:pt>
  </dgm:ptLst>
  <dgm:cxnLst>
    <dgm:cxn modelId="{4C27AD2D-421A-46DE-A280-BC6A942F73E2}" type="presOf" srcId="{3648140A-E62B-4696-B4B8-93500CCE7217}" destId="{43FE0EE8-AAB6-48CF-BFD2-DB7A2042334A}" srcOrd="0" destOrd="0" presId="urn:microsoft.com/office/officeart/2005/8/layout/venn2"/>
    <dgm:cxn modelId="{D4B3BB37-4EE6-4537-8B53-F414625316CD}" type="presOf" srcId="{3648140A-E62B-4696-B4B8-93500CCE7217}" destId="{32705497-DC21-4D9E-A9CE-990971C910A7}" srcOrd="1" destOrd="0" presId="urn:microsoft.com/office/officeart/2005/8/layout/venn2"/>
    <dgm:cxn modelId="{E0BC7939-84C6-4E1B-B318-44938D96C7BC}" type="presOf" srcId="{CE2FD5EB-B1BB-4BB0-B047-6B28184BF207}" destId="{4F677A96-E3CF-45ED-84AC-0B16BB8A099A}" srcOrd="0" destOrd="0" presId="urn:microsoft.com/office/officeart/2005/8/layout/venn2"/>
    <dgm:cxn modelId="{E4BB5B3A-1416-4C12-AF73-829FE81405A6}" type="presOf" srcId="{CE2FD5EB-B1BB-4BB0-B047-6B28184BF207}" destId="{49FEA861-AE17-4354-AFDB-5D505DA21C1A}" srcOrd="1" destOrd="0" presId="urn:microsoft.com/office/officeart/2005/8/layout/venn2"/>
    <dgm:cxn modelId="{FD328E44-DEA4-4513-BB35-CA9C7991F4DD}" srcId="{D3357544-773F-4A24-A376-CFED104C529F}" destId="{CE2FD5EB-B1BB-4BB0-B047-6B28184BF207}" srcOrd="2" destOrd="0" parTransId="{52983861-7613-4F9E-852F-BD08E02D47A1}" sibTransId="{F0FA276A-1A13-437A-A87F-16269D83A5E7}"/>
    <dgm:cxn modelId="{ADCE7885-F016-4809-9650-2CD86DF0AD33}" srcId="{D3357544-773F-4A24-A376-CFED104C529F}" destId="{3648140A-E62B-4696-B4B8-93500CCE7217}" srcOrd="1" destOrd="0" parTransId="{26EA6310-BDF6-4C55-8B93-8BA043BDD905}" sibTransId="{0B394DCF-5D60-4A08-9961-9A1530F360F0}"/>
    <dgm:cxn modelId="{E5029B8A-7251-4B11-BE45-A738FC16FCEA}" srcId="{D3357544-773F-4A24-A376-CFED104C529F}" destId="{9F853A63-78CC-437F-9C58-C9D80DB57C32}" srcOrd="0" destOrd="0" parTransId="{967DB63D-2851-4530-A9EC-90DF0583469D}" sibTransId="{030A0A6E-A003-422E-BA6A-C4F4F5C420EF}"/>
    <dgm:cxn modelId="{D27F028F-530E-4627-902D-307E4917CDC5}" type="presOf" srcId="{9F853A63-78CC-437F-9C58-C9D80DB57C32}" destId="{549CBF60-1570-4704-9C5A-01E77B41BAD0}" srcOrd="1" destOrd="0" presId="urn:microsoft.com/office/officeart/2005/8/layout/venn2"/>
    <dgm:cxn modelId="{8FC318B1-8966-4149-9B02-466FB4B3446C}" type="presOf" srcId="{D3357544-773F-4A24-A376-CFED104C529F}" destId="{288D9D61-1B56-4480-86D0-72DE0CA22AF3}" srcOrd="0" destOrd="0" presId="urn:microsoft.com/office/officeart/2005/8/layout/venn2"/>
    <dgm:cxn modelId="{0073DAF6-54B1-494C-A81D-35E1EE6FAD4D}" type="presOf" srcId="{9F853A63-78CC-437F-9C58-C9D80DB57C32}" destId="{F81A246C-ED63-46B3-95E7-7B32E45179F0}" srcOrd="0" destOrd="0" presId="urn:microsoft.com/office/officeart/2005/8/layout/venn2"/>
    <dgm:cxn modelId="{443229DC-8118-4166-B16E-8BCDFF4A81C5}" type="presParOf" srcId="{288D9D61-1B56-4480-86D0-72DE0CA22AF3}" destId="{567241C1-E9A2-4EEB-B7A6-CD3C3272B9F1}" srcOrd="0" destOrd="0" presId="urn:microsoft.com/office/officeart/2005/8/layout/venn2"/>
    <dgm:cxn modelId="{630E25E8-3656-45A6-99CD-35304F82719E}" type="presParOf" srcId="{567241C1-E9A2-4EEB-B7A6-CD3C3272B9F1}" destId="{F81A246C-ED63-46B3-95E7-7B32E45179F0}" srcOrd="0" destOrd="0" presId="urn:microsoft.com/office/officeart/2005/8/layout/venn2"/>
    <dgm:cxn modelId="{EB4389E1-822E-4DD7-97C5-5DD6E92E0CEB}" type="presParOf" srcId="{567241C1-E9A2-4EEB-B7A6-CD3C3272B9F1}" destId="{549CBF60-1570-4704-9C5A-01E77B41BAD0}" srcOrd="1" destOrd="0" presId="urn:microsoft.com/office/officeart/2005/8/layout/venn2"/>
    <dgm:cxn modelId="{485B21F6-720A-46D0-9EBB-FC08545F4CC3}" type="presParOf" srcId="{288D9D61-1B56-4480-86D0-72DE0CA22AF3}" destId="{BE0D4C19-2B3F-4572-B84D-CEEB81B43D00}" srcOrd="1" destOrd="0" presId="urn:microsoft.com/office/officeart/2005/8/layout/venn2"/>
    <dgm:cxn modelId="{B5BF62E0-6C64-4054-A39E-1662BCBAA275}" type="presParOf" srcId="{BE0D4C19-2B3F-4572-B84D-CEEB81B43D00}" destId="{43FE0EE8-AAB6-48CF-BFD2-DB7A2042334A}" srcOrd="0" destOrd="0" presId="urn:microsoft.com/office/officeart/2005/8/layout/venn2"/>
    <dgm:cxn modelId="{B4500338-9E20-42EE-A770-3A7312B6A2DD}" type="presParOf" srcId="{BE0D4C19-2B3F-4572-B84D-CEEB81B43D00}" destId="{32705497-DC21-4D9E-A9CE-990971C910A7}" srcOrd="1" destOrd="0" presId="urn:microsoft.com/office/officeart/2005/8/layout/venn2"/>
    <dgm:cxn modelId="{D3B63FCE-1CB6-4E58-B206-723F5BF1DE1D}" type="presParOf" srcId="{288D9D61-1B56-4480-86D0-72DE0CA22AF3}" destId="{BFE9E515-B002-40FC-B767-5074BBF773E7}" srcOrd="2" destOrd="0" presId="urn:microsoft.com/office/officeart/2005/8/layout/venn2"/>
    <dgm:cxn modelId="{B9D60A52-DE88-4449-8057-702B5618B3BA}" type="presParOf" srcId="{BFE9E515-B002-40FC-B767-5074BBF773E7}" destId="{4F677A96-E3CF-45ED-84AC-0B16BB8A099A}" srcOrd="0" destOrd="0" presId="urn:microsoft.com/office/officeart/2005/8/layout/venn2"/>
    <dgm:cxn modelId="{A30E1E30-0E1B-4093-A3DB-9115BEB9E368}" type="presParOf" srcId="{BFE9E515-B002-40FC-B767-5074BBF773E7}" destId="{49FEA861-AE17-4354-AFDB-5D505DA21C1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990EC-FC4C-4160-87CC-93FDBE07E577}">
      <dsp:nvSpPr>
        <dsp:cNvPr id="0" name=""/>
        <dsp:cNvSpPr/>
      </dsp:nvSpPr>
      <dsp:spPr>
        <a:xfrm rot="5400000">
          <a:off x="571614" y="2415511"/>
          <a:ext cx="1694474" cy="281956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3DAAB08-1B8E-4C1F-9511-EE0B70B80D2C}">
      <dsp:nvSpPr>
        <dsp:cNvPr id="0" name=""/>
        <dsp:cNvSpPr/>
      </dsp:nvSpPr>
      <dsp:spPr>
        <a:xfrm>
          <a:off x="683524" y="3244522"/>
          <a:ext cx="2545521" cy="2231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The idea</a:t>
          </a:r>
        </a:p>
      </dsp:txBody>
      <dsp:txXfrm>
        <a:off x="683524" y="3244522"/>
        <a:ext cx="2545521" cy="2231298"/>
      </dsp:txXfrm>
    </dsp:sp>
    <dsp:sp modelId="{32E006CB-52FF-4316-AFAE-9C045B2B9865}">
      <dsp:nvSpPr>
        <dsp:cNvPr id="0" name=""/>
        <dsp:cNvSpPr/>
      </dsp:nvSpPr>
      <dsp:spPr>
        <a:xfrm>
          <a:off x="2353999" y="2207932"/>
          <a:ext cx="480287" cy="48028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05FB5BE-EDFB-4359-8D3A-E7543FF3B935}">
      <dsp:nvSpPr>
        <dsp:cNvPr id="0" name=""/>
        <dsp:cNvSpPr/>
      </dsp:nvSpPr>
      <dsp:spPr>
        <a:xfrm rot="5400000">
          <a:off x="3687830" y="1644401"/>
          <a:ext cx="1694474" cy="281956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D7D87D-555F-4E69-BF6E-67A606827807}">
      <dsp:nvSpPr>
        <dsp:cNvPr id="0" name=""/>
        <dsp:cNvSpPr/>
      </dsp:nvSpPr>
      <dsp:spPr>
        <a:xfrm>
          <a:off x="3404980" y="2486844"/>
          <a:ext cx="2545521" cy="2231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The members</a:t>
          </a:r>
        </a:p>
      </dsp:txBody>
      <dsp:txXfrm>
        <a:off x="3404980" y="2486844"/>
        <a:ext cx="2545521" cy="2231298"/>
      </dsp:txXfrm>
    </dsp:sp>
    <dsp:sp modelId="{07C88A16-B646-4E24-8E3D-5CC409B5E0AF}">
      <dsp:nvSpPr>
        <dsp:cNvPr id="0" name=""/>
        <dsp:cNvSpPr/>
      </dsp:nvSpPr>
      <dsp:spPr>
        <a:xfrm>
          <a:off x="5470214" y="1436821"/>
          <a:ext cx="480287" cy="48028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176830-DA13-4888-9754-C8223B26B540}">
      <dsp:nvSpPr>
        <dsp:cNvPr id="0" name=""/>
        <dsp:cNvSpPr/>
      </dsp:nvSpPr>
      <dsp:spPr>
        <a:xfrm rot="5400000">
          <a:off x="6804045" y="873290"/>
          <a:ext cx="1694474" cy="281956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9207AE2-6729-4EDA-99A7-3635FD4EE2A2}">
      <dsp:nvSpPr>
        <dsp:cNvPr id="0" name=""/>
        <dsp:cNvSpPr/>
      </dsp:nvSpPr>
      <dsp:spPr>
        <a:xfrm>
          <a:off x="6521195" y="1715733"/>
          <a:ext cx="2545521" cy="2231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The governance</a:t>
          </a:r>
        </a:p>
      </dsp:txBody>
      <dsp:txXfrm>
        <a:off x="6521195" y="1715733"/>
        <a:ext cx="2545521" cy="2231298"/>
      </dsp:txXfrm>
    </dsp:sp>
    <dsp:sp modelId="{FCA05C14-4A4F-4860-A2E4-F022C6B6096C}">
      <dsp:nvSpPr>
        <dsp:cNvPr id="0" name=""/>
        <dsp:cNvSpPr/>
      </dsp:nvSpPr>
      <dsp:spPr>
        <a:xfrm>
          <a:off x="8586429" y="665710"/>
          <a:ext cx="480287" cy="480287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FD191A-566C-4708-9579-B73A5CCC4686}">
      <dsp:nvSpPr>
        <dsp:cNvPr id="0" name=""/>
        <dsp:cNvSpPr/>
      </dsp:nvSpPr>
      <dsp:spPr>
        <a:xfrm rot="5400000">
          <a:off x="9920260" y="102180"/>
          <a:ext cx="1694474" cy="281956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1354B00-2808-4D3B-B1EA-CDC757C0C055}">
      <dsp:nvSpPr>
        <dsp:cNvPr id="0" name=""/>
        <dsp:cNvSpPr/>
      </dsp:nvSpPr>
      <dsp:spPr>
        <a:xfrm>
          <a:off x="9637410" y="944623"/>
          <a:ext cx="2545521" cy="2231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The money</a:t>
          </a:r>
        </a:p>
      </dsp:txBody>
      <dsp:txXfrm>
        <a:off x="9637410" y="944623"/>
        <a:ext cx="2545521" cy="2231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499B63-7D81-4527-B77E-A8C1C85FAB16}">
      <dsp:nvSpPr>
        <dsp:cNvPr id="0" name=""/>
        <dsp:cNvSpPr/>
      </dsp:nvSpPr>
      <dsp:spPr>
        <a:xfrm>
          <a:off x="1885625" y="2355231"/>
          <a:ext cx="1616250" cy="16162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Member</a:t>
          </a:r>
        </a:p>
      </dsp:txBody>
      <dsp:txXfrm>
        <a:off x="1964524" y="2434130"/>
        <a:ext cx="1458452" cy="1458452"/>
      </dsp:txXfrm>
    </dsp:sp>
    <dsp:sp modelId="{E51974D9-A993-4E21-A5C5-A1ED33879456}">
      <dsp:nvSpPr>
        <dsp:cNvPr id="0" name=""/>
        <dsp:cNvSpPr/>
      </dsp:nvSpPr>
      <dsp:spPr>
        <a:xfrm rot="16200000">
          <a:off x="2264992" y="1926472"/>
          <a:ext cx="85751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7517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B28500-1E7B-4197-8428-9FCFE3254449}">
      <dsp:nvSpPr>
        <dsp:cNvPr id="0" name=""/>
        <dsp:cNvSpPr/>
      </dsp:nvSpPr>
      <dsp:spPr>
        <a:xfrm>
          <a:off x="2152307" y="414825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Volunteer</a:t>
          </a:r>
        </a:p>
      </dsp:txBody>
      <dsp:txXfrm>
        <a:off x="2205169" y="467687"/>
        <a:ext cx="977163" cy="977163"/>
      </dsp:txXfrm>
    </dsp:sp>
    <dsp:sp modelId="{DC4D019D-D5B1-402C-A9BC-2CDCC59E8EA3}">
      <dsp:nvSpPr>
        <dsp:cNvPr id="0" name=""/>
        <dsp:cNvSpPr/>
      </dsp:nvSpPr>
      <dsp:spPr>
        <a:xfrm rot="19285714">
          <a:off x="3449415" y="2368972"/>
          <a:ext cx="4809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0923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689EA6-0B5B-43CA-B2DB-5F3032CEB8FD}">
      <dsp:nvSpPr>
        <dsp:cNvPr id="0" name=""/>
        <dsp:cNvSpPr/>
      </dsp:nvSpPr>
      <dsp:spPr>
        <a:xfrm>
          <a:off x="3877877" y="1245816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Expert </a:t>
          </a:r>
        </a:p>
      </dsp:txBody>
      <dsp:txXfrm>
        <a:off x="3930739" y="1298678"/>
        <a:ext cx="977163" cy="977163"/>
      </dsp:txXfrm>
    </dsp:sp>
    <dsp:sp modelId="{31AF64FF-8545-462D-AA28-8FD0D385BE34}">
      <dsp:nvSpPr>
        <dsp:cNvPr id="0" name=""/>
        <dsp:cNvSpPr/>
      </dsp:nvSpPr>
      <dsp:spPr>
        <a:xfrm rot="771429">
          <a:off x="3491561" y="3439352"/>
          <a:ext cx="8228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2811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DB5918-96C9-44E5-AE6D-F7981EBD68AD}">
      <dsp:nvSpPr>
        <dsp:cNvPr id="0" name=""/>
        <dsp:cNvSpPr/>
      </dsp:nvSpPr>
      <dsp:spPr>
        <a:xfrm>
          <a:off x="4304057" y="3113035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Activist</a:t>
          </a:r>
        </a:p>
      </dsp:txBody>
      <dsp:txXfrm>
        <a:off x="4356919" y="3165897"/>
        <a:ext cx="977163" cy="977163"/>
      </dsp:txXfrm>
    </dsp:sp>
    <dsp:sp modelId="{16CF733A-9E0A-445D-8F3E-793C3B78940F}">
      <dsp:nvSpPr>
        <dsp:cNvPr id="0" name=""/>
        <dsp:cNvSpPr/>
      </dsp:nvSpPr>
      <dsp:spPr>
        <a:xfrm rot="3857143">
          <a:off x="2882184" y="4290955"/>
          <a:ext cx="7091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9178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F47CA-4A13-4C38-999D-A605F01D842C}">
      <dsp:nvSpPr>
        <dsp:cNvPr id="0" name=""/>
        <dsp:cNvSpPr/>
      </dsp:nvSpPr>
      <dsp:spPr>
        <a:xfrm>
          <a:off x="3109926" y="4610429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Director</a:t>
          </a:r>
        </a:p>
      </dsp:txBody>
      <dsp:txXfrm>
        <a:off x="3162788" y="4663291"/>
        <a:ext cx="977163" cy="977163"/>
      </dsp:txXfrm>
    </dsp:sp>
    <dsp:sp modelId="{7FC357E1-561A-4028-88A9-B7F26260AE78}">
      <dsp:nvSpPr>
        <dsp:cNvPr id="0" name=""/>
        <dsp:cNvSpPr/>
      </dsp:nvSpPr>
      <dsp:spPr>
        <a:xfrm rot="6942857">
          <a:off x="1796138" y="4290955"/>
          <a:ext cx="70917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09178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91175C-12D2-4AED-ACB3-B9597F07D9EA}">
      <dsp:nvSpPr>
        <dsp:cNvPr id="0" name=""/>
        <dsp:cNvSpPr/>
      </dsp:nvSpPr>
      <dsp:spPr>
        <a:xfrm>
          <a:off x="1194687" y="4610429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Investor</a:t>
          </a:r>
        </a:p>
      </dsp:txBody>
      <dsp:txXfrm>
        <a:off x="1247549" y="4663291"/>
        <a:ext cx="977163" cy="977163"/>
      </dsp:txXfrm>
    </dsp:sp>
    <dsp:sp modelId="{950E6B08-95B0-4710-8651-41AE09DFE87D}">
      <dsp:nvSpPr>
        <dsp:cNvPr id="0" name=""/>
        <dsp:cNvSpPr/>
      </dsp:nvSpPr>
      <dsp:spPr>
        <a:xfrm rot="10028571">
          <a:off x="1073129" y="3439352"/>
          <a:ext cx="8228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2811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AEC07-AA01-4E62-8A6B-42A8F607DACC}">
      <dsp:nvSpPr>
        <dsp:cNvPr id="0" name=""/>
        <dsp:cNvSpPr/>
      </dsp:nvSpPr>
      <dsp:spPr>
        <a:xfrm>
          <a:off x="556" y="3113035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Customer</a:t>
          </a:r>
        </a:p>
      </dsp:txBody>
      <dsp:txXfrm>
        <a:off x="53418" y="3165897"/>
        <a:ext cx="977163" cy="977163"/>
      </dsp:txXfrm>
    </dsp:sp>
    <dsp:sp modelId="{66EE0A33-D47A-44C5-8BF4-D2A82D9F64D4}">
      <dsp:nvSpPr>
        <dsp:cNvPr id="0" name=""/>
        <dsp:cNvSpPr/>
      </dsp:nvSpPr>
      <dsp:spPr>
        <a:xfrm rot="13114286">
          <a:off x="1457163" y="2368972"/>
          <a:ext cx="4809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0923" y="0"/>
              </a:lnTo>
            </a:path>
          </a:pathLst>
        </a:custGeom>
        <a:noFill/>
        <a:ln w="635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38EF81-BF67-4165-A107-E2ED9128BAEB}">
      <dsp:nvSpPr>
        <dsp:cNvPr id="0" name=""/>
        <dsp:cNvSpPr/>
      </dsp:nvSpPr>
      <dsp:spPr>
        <a:xfrm>
          <a:off x="426736" y="1245816"/>
          <a:ext cx="1082887" cy="1082887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Worker</a:t>
          </a:r>
        </a:p>
      </dsp:txBody>
      <dsp:txXfrm>
        <a:off x="479598" y="1298678"/>
        <a:ext cx="977163" cy="9771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A246C-ED63-46B3-95E7-7B32E45179F0}">
      <dsp:nvSpPr>
        <dsp:cNvPr id="0" name=""/>
        <dsp:cNvSpPr/>
      </dsp:nvSpPr>
      <dsp:spPr>
        <a:xfrm>
          <a:off x="0" y="168543"/>
          <a:ext cx="5923671" cy="59236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External Economic Factors</a:t>
          </a:r>
        </a:p>
      </dsp:txBody>
      <dsp:txXfrm>
        <a:off x="1926673" y="464727"/>
        <a:ext cx="2070323" cy="888550"/>
      </dsp:txXfrm>
    </dsp:sp>
    <dsp:sp modelId="{43FE0EE8-AAB6-48CF-BFD2-DB7A2042334A}">
      <dsp:nvSpPr>
        <dsp:cNvPr id="0" name=""/>
        <dsp:cNvSpPr/>
      </dsp:nvSpPr>
      <dsp:spPr>
        <a:xfrm>
          <a:off x="740458" y="1649461"/>
          <a:ext cx="4442753" cy="4442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External Social Factors</a:t>
          </a:r>
        </a:p>
      </dsp:txBody>
      <dsp:txXfrm>
        <a:off x="1926673" y="1927133"/>
        <a:ext cx="2070323" cy="833016"/>
      </dsp:txXfrm>
    </dsp:sp>
    <dsp:sp modelId="{4F677A96-E3CF-45ED-84AC-0B16BB8A099A}">
      <dsp:nvSpPr>
        <dsp:cNvPr id="0" name=""/>
        <dsp:cNvSpPr/>
      </dsp:nvSpPr>
      <dsp:spPr>
        <a:xfrm>
          <a:off x="1480917" y="3130379"/>
          <a:ext cx="2961835" cy="2961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Internal factors</a:t>
          </a:r>
        </a:p>
      </dsp:txBody>
      <dsp:txXfrm>
        <a:off x="1914668" y="3870837"/>
        <a:ext cx="2094333" cy="1480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2B085-1B05-4B81-9410-E03991746AB7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D4D1F-1E93-46D7-A6DF-42160CE1C88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545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8D0B2-BADB-480B-934E-ECBCE49F11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AC0FA5-0C44-480D-AF59-F4AD31FBE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27AAD7-386D-46D9-B129-3CA877D03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031CD-6423-487F-AF79-E9C50E6E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8CFE-7417-4D20-AA5C-C69390D94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03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D2461-01AC-4128-8BD8-9774D5E09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ACBBA-0C30-48EC-A252-2AE834E1B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58AD7-CD7E-4DCC-B099-B34AA75F3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74CC4-22FC-437E-841E-0637E3CDE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F568F-DAB8-4A38-B613-FC343B8B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41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2B5C48-EE60-4A38-B1F5-9AAAD03063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D237F9-4877-4BB4-BC14-510F3FD98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A9057-5257-44B3-968A-3D4AC1904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46009-2053-42AA-B73B-4DF4C7EF8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257D0-9280-44FD-9BD6-68552994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397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4DCF8-4A1E-4C58-BE64-F78DBA581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7D886-BAD2-4255-A180-5A2151246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773B3-29A9-41CB-B0C4-53101E455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21E0C-E746-424F-89B9-048A7DBC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8714C-4C05-439D-84AB-F44155E22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39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E1BE-8F01-471E-9600-8AD759ECC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94CBC1-EA98-4FB8-A1B6-737A45A01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D4AF-2EE0-4A52-9E18-0E656EAF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DDF03-414A-4FA7-9F34-5650395E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978A8-CF24-4684-8062-DD93FC80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36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90E49-A162-48CC-A260-4D1941D7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5F0A2-6B18-4086-B8B9-77C55A4FA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DA029-C498-4EBA-9FEF-D45015C98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9D288-EA2B-4B53-812D-6EA2FBAA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94EAF-348B-4D16-A9B1-03FEE90D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FA842-D67F-4F54-BA34-5C186F3D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55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DE9B2-B9A7-4007-94D9-437A5E3DF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859CE-B423-40DF-AB3D-DF77CC88B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ACF99-926C-4CC6-BB40-528F5151D3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650BA9-048F-486F-8B54-2237EE805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7BF209-A728-4C08-A5E1-27C83EB92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FCA016-F2E3-4A12-A7F1-F0CCF07C5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46EF92-F9D4-4572-B85D-1847B0AF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B49016-B83D-4FB8-B6D0-C8B891FA8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06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9489D-6A5A-41F2-9123-8C2E5C1F6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C8AF85-AD94-4958-9837-22BFDB29D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6690A-E5F6-40AC-8E48-28FC6C630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5D00E-28A8-45E6-A94D-036E2785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105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6FB530-D6EF-4741-A81A-546C9C9AB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E7EF96-A47E-472E-8F61-A9C867EFF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65399-3A21-4E06-BE64-029F155B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87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C0F3D-1848-4D1A-A10F-2CA10D56E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2AC42B-8143-4D48-BB4D-8632F6E85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534923-FA09-4900-8E65-6ED1AD60E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7A3CB8-5CB6-45F4-90A0-EBA46A2E4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0233E-43EA-4DDD-B11D-F830B73D8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C6EE6D-7C2B-4AAB-ADAB-E252CA59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521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998E0-C4CC-40B7-A7E0-07544A88E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206FC3-3BE5-4628-9307-4B81188B5C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70AAA-1A74-47D9-A0E0-54A4C264E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4EE80-2AE5-4A5A-89A0-623DB5CDB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CB58E-8EF1-4753-B566-BACE5B1FC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15D44-1D13-4600-BAED-ECBE47BAF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51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A4DFDC-785D-4427-899E-DA54129FD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E90C9-C60C-4D08-A1BF-3EDF8E567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6850A-14EB-4BC5-A8EF-58FBEE32DD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F9BB4-6120-4052-B132-9DC7644715A2}" type="datetimeFigureOut">
              <a:rPr lang="en-GB" smtClean="0"/>
              <a:t>29/09/2020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1D497-91C6-4979-AB49-FE1BB45B08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A8B31-C58C-4419-B675-4B69EF6543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F168F-3C41-4481-9F3D-FD54F445877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45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7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13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2664A9-328A-49C6-891F-27586659D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15031" y="1380754"/>
            <a:ext cx="5561938" cy="2513516"/>
          </a:xfrm>
        </p:spPr>
        <p:txBody>
          <a:bodyPr>
            <a:normAutofit/>
          </a:bodyPr>
          <a:lstStyle/>
          <a:p>
            <a:r>
              <a:rPr lang="en-GB" sz="4200" dirty="0"/>
              <a:t>What type of support </a:t>
            </a:r>
            <a:br>
              <a:rPr lang="en-GB" sz="4200" dirty="0"/>
            </a:br>
            <a:r>
              <a:rPr lang="en-GB" sz="4200" dirty="0"/>
              <a:t>co-operatives need during their development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452889-0665-4B81-A944-14D69450C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5031" y="4076802"/>
            <a:ext cx="5561938" cy="1534587"/>
          </a:xfrm>
        </p:spPr>
        <p:txBody>
          <a:bodyPr>
            <a:normAutofit/>
          </a:bodyPr>
          <a:lstStyle/>
          <a:p>
            <a:r>
              <a:rPr lang="en-GB" dirty="0"/>
              <a:t>Tiziana O’Hara, Co-operative Practitioner</a:t>
            </a:r>
          </a:p>
        </p:txBody>
      </p:sp>
      <p:sp>
        <p:nvSpPr>
          <p:cNvPr id="23" name="Arc 15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40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1F672C-D8D2-452D-BA71-61F11B7A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Developing successful co-ops</a:t>
            </a:r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2E823-BD48-4ADC-844F-7FEFE1FD3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dirty="0"/>
              <a:t>Developing a successful co-operative requires: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overcoming barriers related to culture and education</a:t>
            </a:r>
          </a:p>
          <a:p>
            <a:pPr lvl="1"/>
            <a:r>
              <a:rPr lang="en-GB" dirty="0"/>
              <a:t>develop co-operative skills</a:t>
            </a:r>
          </a:p>
          <a:p>
            <a:pPr lvl="1"/>
            <a:r>
              <a:rPr lang="en-GB" dirty="0"/>
              <a:t>embed democratic practice within the co-op</a:t>
            </a:r>
          </a:p>
          <a:p>
            <a:pPr lvl="1"/>
            <a:r>
              <a:rPr lang="en-GB" dirty="0"/>
              <a:t>business expertise </a:t>
            </a:r>
          </a:p>
          <a:p>
            <a:pPr lvl="1"/>
            <a:r>
              <a:rPr lang="en-GB" dirty="0"/>
              <a:t>understand financing </a:t>
            </a:r>
          </a:p>
          <a:p>
            <a:pPr lvl="1"/>
            <a:r>
              <a:rPr lang="en-GB" dirty="0"/>
              <a:t>grow within your principles </a:t>
            </a:r>
          </a:p>
        </p:txBody>
      </p:sp>
    </p:spTree>
    <p:extLst>
      <p:ext uri="{BB962C8B-B14F-4D97-AF65-F5344CB8AC3E}">
        <p14:creationId xmlns:p14="http://schemas.microsoft.com/office/powerpoint/2010/main" val="3311747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91299C-1E1B-4080-B3BF-B73DB0AD3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551" y="298652"/>
            <a:ext cx="7124114" cy="986717"/>
          </a:xfrm>
        </p:spPr>
        <p:txBody>
          <a:bodyPr>
            <a:normAutofit/>
          </a:bodyPr>
          <a:lstStyle/>
          <a:p>
            <a:r>
              <a:rPr lang="en-GB" dirty="0"/>
              <a:t>The crucial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B993D-EFDD-44B4-9187-079FEB05E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6551893-9FC7-46EA-8C57-D816F1A54C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4285552"/>
              </p:ext>
            </p:extLst>
          </p:nvPr>
        </p:nvGraphicFramePr>
        <p:xfrm>
          <a:off x="0" y="1069145"/>
          <a:ext cx="12192000" cy="6153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DCA9D042-2583-42FF-B805-51BBB455A595}"/>
              </a:ext>
            </a:extLst>
          </p:cNvPr>
          <p:cNvSpPr/>
          <p:nvPr/>
        </p:nvSpPr>
        <p:spPr>
          <a:xfrm>
            <a:off x="10254423" y="1501593"/>
            <a:ext cx="2198753" cy="1927336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22276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233BC6-5A10-494D-BD6B-E914658D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12" y="591344"/>
            <a:ext cx="3718422" cy="558561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Co-operatives ideas originator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FC08D-7671-45E2-9D66-DAB9FD1B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>
              <a:buSzPct val="45000"/>
            </a:pPr>
            <a:r>
              <a:rPr lang="en-GB" dirty="0">
                <a:latin typeface="Ubuntu"/>
                <a:ea typeface="DejaVu Sans"/>
              </a:rPr>
              <a:t>A need, concern for the community</a:t>
            </a:r>
            <a:endParaRPr lang="en-GB" dirty="0"/>
          </a:p>
          <a:p>
            <a:pPr>
              <a:buSzPct val="45000"/>
            </a:pPr>
            <a:r>
              <a:rPr lang="en-GB" dirty="0">
                <a:latin typeface="Ubuntu"/>
                <a:ea typeface="DejaVu Sans"/>
              </a:rPr>
              <a:t>An opportunity for co-operation</a:t>
            </a:r>
            <a:endParaRPr lang="en-GB" dirty="0"/>
          </a:p>
          <a:p>
            <a:pPr>
              <a:buSzPct val="45000"/>
            </a:pPr>
            <a:r>
              <a:rPr lang="en-GB" dirty="0">
                <a:latin typeface="Ubuntu"/>
                <a:ea typeface="DejaVu Sans"/>
              </a:rPr>
              <a:t>A collective response to a threat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dirty="0"/>
              <a:t>What is useful at this stage is: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/>
              <a:t>Inspire with good examples</a:t>
            </a:r>
          </a:p>
          <a:p>
            <a:r>
              <a:rPr lang="en-GB" dirty="0"/>
              <a:t>Empower the initial team</a:t>
            </a:r>
          </a:p>
          <a:p>
            <a:r>
              <a:rPr lang="en-GB" dirty="0"/>
              <a:t>Overcome the ‘Richard Branson’s Myth’</a:t>
            </a:r>
          </a:p>
          <a:p>
            <a:r>
              <a:rPr lang="en-GB" dirty="0"/>
              <a:t>Co-operative values and principles</a:t>
            </a:r>
          </a:p>
        </p:txBody>
      </p:sp>
    </p:spTree>
    <p:extLst>
      <p:ext uri="{BB962C8B-B14F-4D97-AF65-F5344CB8AC3E}">
        <p14:creationId xmlns:p14="http://schemas.microsoft.com/office/powerpoint/2010/main" val="3860660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07CAD-C261-403E-B7AB-0D5E182B6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>
            <a:normAutofit/>
          </a:bodyPr>
          <a:lstStyle/>
          <a:p>
            <a:r>
              <a:rPr lang="en-GB" dirty="0"/>
              <a:t>Co-operative members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65141-B95B-4025-BF60-1D8386B0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091" y="1517723"/>
            <a:ext cx="5928360" cy="4967141"/>
          </a:xfrm>
        </p:spPr>
        <p:txBody>
          <a:bodyPr>
            <a:normAutofit fontScale="92500"/>
          </a:bodyPr>
          <a:lstStyle/>
          <a:p>
            <a:r>
              <a:rPr lang="en-GB" dirty="0"/>
              <a:t>Co-operatives are members-owned businesses</a:t>
            </a:r>
          </a:p>
          <a:p>
            <a:r>
              <a:rPr lang="en-GB" dirty="0"/>
              <a:t>Members are fundamental to the business case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b="1" dirty="0"/>
              <a:t>What is useful at this stage</a:t>
            </a:r>
          </a:p>
          <a:p>
            <a:r>
              <a:rPr lang="en-GB" dirty="0"/>
              <a:t>Engagement strategies</a:t>
            </a:r>
          </a:p>
          <a:p>
            <a:r>
              <a:rPr lang="en-GB" dirty="0"/>
              <a:t>Define Members roles and relationships</a:t>
            </a:r>
          </a:p>
          <a:p>
            <a:r>
              <a:rPr lang="en-GB" dirty="0"/>
              <a:t>Overcome the ‘Founder Members Syndrome’</a:t>
            </a:r>
          </a:p>
          <a:p>
            <a:r>
              <a:rPr lang="en-GB" dirty="0"/>
              <a:t>Democratic participation and inclusion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14AAED2-CCDD-4776-8925-F830BBFE93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0113638"/>
              </p:ext>
            </p:extLst>
          </p:nvPr>
        </p:nvGraphicFramePr>
        <p:xfrm>
          <a:off x="6515100" y="373136"/>
          <a:ext cx="5387502" cy="6108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0890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E9F4ED-BCEE-4AA1-938C-C7CAD13EC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Co-operative governance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F634D-C405-498A-A269-B20FA208E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947568"/>
          </a:xfrm>
        </p:spPr>
        <p:txBody>
          <a:bodyPr anchor="ctr">
            <a:normAutofit fontScale="92500" lnSpcReduction="10000"/>
          </a:bodyPr>
          <a:lstStyle/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Co-operative governance is based on:</a:t>
            </a:r>
          </a:p>
          <a:p>
            <a:r>
              <a:rPr lang="en-GB" dirty="0"/>
              <a:t>Democratic member control</a:t>
            </a:r>
          </a:p>
          <a:p>
            <a:r>
              <a:rPr lang="en-GB" dirty="0"/>
              <a:t>Autonomy and independence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What is useful at this stage</a:t>
            </a:r>
          </a:p>
          <a:p>
            <a:r>
              <a:rPr lang="en-GB" dirty="0"/>
              <a:t>Manage conflict (because we are human)</a:t>
            </a:r>
          </a:p>
          <a:p>
            <a:r>
              <a:rPr lang="en-GB" dirty="0"/>
              <a:t>Solid decision making processes: majoritarian, consensus or sociocracy?</a:t>
            </a:r>
          </a:p>
          <a:p>
            <a:r>
              <a:rPr lang="en-GB" dirty="0"/>
              <a:t>Create a </a:t>
            </a:r>
            <a:r>
              <a:rPr lang="en-GB" dirty="0" err="1"/>
              <a:t>‘co-operative</a:t>
            </a:r>
            <a:r>
              <a:rPr lang="en-GB" dirty="0"/>
              <a:t> culture’</a:t>
            </a:r>
          </a:p>
          <a:p>
            <a:r>
              <a:rPr lang="en-GB" dirty="0"/>
              <a:t>Adopt the values of co-operation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28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F7DDE7-A800-4EE6-BB96-2D9487B7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Co-operative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Finance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4FBDB-1FCB-485E-8AB8-DA585847C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319088"/>
            <a:ext cx="6906491" cy="6219824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Co-operative Finance is based on</a:t>
            </a:r>
          </a:p>
          <a:p>
            <a:r>
              <a:rPr lang="en-GB" dirty="0"/>
              <a:t>Member economic participation</a:t>
            </a:r>
          </a:p>
          <a:p>
            <a:r>
              <a:rPr lang="en-GB" dirty="0"/>
              <a:t>Co-operative ownership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What it is useful at this stage</a:t>
            </a:r>
          </a:p>
          <a:p>
            <a:r>
              <a:rPr lang="en-GB" dirty="0"/>
              <a:t>Understanding the difference between Loans, Grants, Donations and Community Shares</a:t>
            </a:r>
          </a:p>
          <a:p>
            <a:r>
              <a:rPr lang="en-GB" dirty="0"/>
              <a:t>How to distributing profit equally or equitably </a:t>
            </a:r>
          </a:p>
          <a:p>
            <a:r>
              <a:rPr lang="en-GB" dirty="0"/>
              <a:t>Access to grants, loans and </a:t>
            </a:r>
            <a:r>
              <a:rPr lang="en-GB" b="1" dirty="0"/>
              <a:t>seed funding for registrations</a:t>
            </a:r>
          </a:p>
          <a:p>
            <a:r>
              <a:rPr lang="en-GB" dirty="0"/>
              <a:t>Understanding co-operative ownership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964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216D5-728F-4A6B-A9AB-2A8E9417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6878" y="629266"/>
            <a:ext cx="6422849" cy="1676603"/>
          </a:xfrm>
        </p:spPr>
        <p:txBody>
          <a:bodyPr>
            <a:normAutofit/>
          </a:bodyPr>
          <a:lstStyle/>
          <a:p>
            <a:r>
              <a:rPr lang="en-GB" dirty="0"/>
              <a:t>Co-operative Support in Northern Ireland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DB9CBB-F581-4208-9C34-D4E8577A9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rgbClr val="3A5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9">
            <a:extLst>
              <a:ext uri="{FF2B5EF4-FFF2-40B4-BE49-F238E27FC236}">
                <a16:creationId xmlns:a16="http://schemas.microsoft.com/office/drawing/2014/main" id="{F8F2DBF4-5F7B-457C-98A0-0337482F2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4632"/>
            <a:ext cx="3666744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7A00048-6BD5-4E49-A1BB-D9765DB67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0" y="4688781"/>
            <a:ext cx="3026664" cy="1008888"/>
          </a:xfrm>
          <a:prstGeom prst="rect">
            <a:avLst/>
          </a:prstGeom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CDBCFB1-F125-4E7F-9488-FB6782E64E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629" y="2305869"/>
            <a:ext cx="3026664" cy="915565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875F4DA-00BC-4DE7-9D6A-E26D99C448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71" y="775419"/>
            <a:ext cx="3026663" cy="913308"/>
          </a:xfrm>
          <a:prstGeom prst="rect">
            <a:avLst/>
          </a:prstGeom>
          <a:effectLst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351E7-273C-4C4B-9C97-AC0984A0E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6880" y="2438400"/>
            <a:ext cx="6422848" cy="3785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b="1" dirty="0"/>
              <a:t>Co-operative Alternatives is a co-operative development body entirely dedicated to the development of co-operatives and community benefit societies.</a:t>
            </a:r>
          </a:p>
          <a:p>
            <a:pPr marL="0" indent="0">
              <a:buNone/>
            </a:pPr>
            <a:endParaRPr lang="en-GB" sz="2400" dirty="0"/>
          </a:p>
          <a:p>
            <a:pPr marL="0" indent="0" algn="ctr">
              <a:buNone/>
            </a:pPr>
            <a:r>
              <a:rPr lang="en-GB" sz="2400" dirty="0"/>
              <a:t>We are an Approved Provider for the Hive, Community Shares specialists and advisors for Plunkett Foundation and  Co-op Foundation. </a:t>
            </a:r>
          </a:p>
          <a:p>
            <a:pPr marL="0" indent="0" algn="ctr">
              <a:buNone/>
            </a:pPr>
            <a:r>
              <a:rPr lang="en-GB" sz="2400" dirty="0"/>
              <a:t>In collaboration with </a:t>
            </a:r>
            <a:r>
              <a:rPr lang="en-GB" sz="2400" dirty="0" err="1"/>
              <a:t>Workwest</a:t>
            </a:r>
            <a:r>
              <a:rPr lang="en-GB" sz="2400" dirty="0"/>
              <a:t> Enterprise Agency, we delivery co-op support under the Belfast City Council support programme for SE and Co-ops</a:t>
            </a:r>
          </a:p>
          <a:p>
            <a:pPr marL="0" indent="0">
              <a:buNone/>
            </a:pPr>
            <a:endParaRPr lang="en-GB" sz="2000" dirty="0"/>
          </a:p>
        </p:txBody>
      </p:sp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4948CDAF-3318-4BBF-B7C5-F31F724C29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03" y="2274631"/>
            <a:ext cx="1714500" cy="1714500"/>
          </a:xfrm>
          <a:prstGeom prst="rect">
            <a:avLst/>
          </a:prstGeom>
        </p:spPr>
      </p:pic>
      <p:pic>
        <p:nvPicPr>
          <p:cNvPr id="13" name="Picture 12" descr="Graphical user interface&#10;&#10;Description automatically generated">
            <a:extLst>
              <a:ext uri="{FF2B5EF4-FFF2-40B4-BE49-F238E27FC236}">
                <a16:creationId xmlns:a16="http://schemas.microsoft.com/office/drawing/2014/main" id="{C47F615F-EC4F-450C-A023-EFE88E924D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885" y="2467665"/>
            <a:ext cx="1102512" cy="152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560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BACA5-081E-4D60-B4A2-270D94477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329" y="365125"/>
            <a:ext cx="7100667" cy="1325563"/>
          </a:xfrm>
        </p:spPr>
        <p:txBody>
          <a:bodyPr>
            <a:normAutofit/>
          </a:bodyPr>
          <a:lstStyle/>
          <a:p>
            <a:r>
              <a:rPr lang="en-GB" dirty="0"/>
              <a:t>Factors for long term success - Conclusions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5391D79-E0BB-414C-89ED-2195696CEE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575608"/>
              </p:ext>
            </p:extLst>
          </p:nvPr>
        </p:nvGraphicFramePr>
        <p:xfrm>
          <a:off x="6096000" y="365125"/>
          <a:ext cx="5923671" cy="6260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B89FA60-1727-48A9-BF4A-B965F2E62B98}"/>
              </a:ext>
            </a:extLst>
          </p:cNvPr>
          <p:cNvSpPr txBox="1"/>
          <p:nvPr/>
        </p:nvSpPr>
        <p:spPr>
          <a:xfrm>
            <a:off x="172330" y="1748909"/>
            <a:ext cx="572203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-  Internal factors alone are not  enough.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We need nurturing interest in co-operative models, co-ops academies, and change in consumers habits. </a:t>
            </a:r>
          </a:p>
          <a:p>
            <a:pPr marL="285750" indent="-285750">
              <a:buFontTx/>
              <a:buChar char="-"/>
            </a:pPr>
            <a:r>
              <a:rPr lang="en-GB" sz="2800" dirty="0"/>
              <a:t>We need new local economic strategies with engagement from anchor institutions, with support for ‘place based’ clusters, and a financial system driven by value rather than profit.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956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394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Ubuntu</vt:lpstr>
      <vt:lpstr>Office Theme</vt:lpstr>
      <vt:lpstr>What type of support  co-operatives need during their development</vt:lpstr>
      <vt:lpstr>Developing successful co-ops</vt:lpstr>
      <vt:lpstr>The crucial steps</vt:lpstr>
      <vt:lpstr>Co-operatives ideas originator</vt:lpstr>
      <vt:lpstr>Co-operative members </vt:lpstr>
      <vt:lpstr>Co-operative governance</vt:lpstr>
      <vt:lpstr>Co-operative Finance</vt:lpstr>
      <vt:lpstr>Co-operative Support in Northern Ireland</vt:lpstr>
      <vt:lpstr>Factors for long term success - 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type of support  co-operatives need during their development</dc:title>
  <dc:creator>tiziana ohara</dc:creator>
  <cp:lastModifiedBy>tiziana ohara</cp:lastModifiedBy>
  <cp:revision>8</cp:revision>
  <cp:lastPrinted>2020-09-29T10:17:56Z</cp:lastPrinted>
  <dcterms:created xsi:type="dcterms:W3CDTF">2020-09-29T09:17:19Z</dcterms:created>
  <dcterms:modified xsi:type="dcterms:W3CDTF">2020-09-29T10:19:15Z</dcterms:modified>
</cp:coreProperties>
</file>