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2" r:id="rId3"/>
    <p:sldId id="313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85270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What is Incredible Edible </a:t>
            </a:r>
            <a:r>
              <a:rPr lang="en-GB" sz="4400" dirty="0" err="1" smtClean="0"/>
              <a:t>Cloughmills</a:t>
            </a:r>
            <a:r>
              <a:rPr lang="en-GB" sz="4400" dirty="0" smtClean="0"/>
              <a:t>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7344816" cy="49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Partnership </a:t>
            </a:r>
          </a:p>
          <a:p>
            <a:pPr algn="ctr">
              <a:buFont typeface="Arial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Respect</a:t>
            </a:r>
          </a:p>
          <a:p>
            <a:pPr algn="ctr">
              <a:buFont typeface="Arial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Engagement</a:t>
            </a:r>
          </a:p>
          <a:p>
            <a:pPr algn="ctr">
              <a:buFont typeface="Arial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Sustainability</a:t>
            </a:r>
          </a:p>
          <a:p>
            <a:pPr algn="ctr">
              <a:buFont typeface="Arial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Resilience</a:t>
            </a:r>
          </a:p>
          <a:p>
            <a:pPr algn="ctr">
              <a:buFont typeface="Arial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Making a difference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General </a:t>
            </a:r>
            <a:r>
              <a:rPr lang="en-GB" dirty="0" err="1" smtClean="0"/>
              <a:t>pics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16832"/>
            <a:ext cx="4018605" cy="3366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16832"/>
            <a:ext cx="40084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00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Never ending journey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76873"/>
            <a:ext cx="4200028" cy="3100958"/>
          </a:xfrm>
        </p:spPr>
      </p:pic>
      <p:pic>
        <p:nvPicPr>
          <p:cNvPr id="5" name="Content Placeholder 7" descr="what the mill was lik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4038600" cy="3100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84591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971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What is Incredible Edible </a:t>
            </a:r>
            <a:r>
              <a:rPr lang="en-GB" sz="4400" dirty="0" err="1" smtClean="0"/>
              <a:t>Cloughmills</a:t>
            </a:r>
            <a:r>
              <a:rPr lang="en-GB" sz="4400" dirty="0" smtClean="0"/>
              <a:t>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Quality of life should never become a cliché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Maximise our own physical and human resources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Public and community sectors can only deliver positive change by working together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j-lt"/>
              </a:rPr>
              <a:t>No room for ‘white horse syndrome’ in partnerships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e's coming to get you!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186808" cy="3960440"/>
          </a:xfrm>
        </p:spPr>
      </p:pic>
      <p:pic>
        <p:nvPicPr>
          <p:cNvPr id="7" name="Content Placeholder 6" descr="she will paint yo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038600" cy="40324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6904" cy="1143000"/>
          </a:xfrm>
        </p:spPr>
        <p:txBody>
          <a:bodyPr/>
          <a:lstStyle/>
          <a:p>
            <a:pPr algn="ctr"/>
            <a:r>
              <a:rPr lang="en-GB" b="1" dirty="0" smtClean="0"/>
              <a:t>The benefits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438912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Enhanced emotional and physical well being = HAPPINESS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Dealing with ‘Nature Deficit Disorder’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Reconnecting people with each other, their community and the natural world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Taking control, making things happen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Meeting needs locally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Striving towards self sufficiency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Making a difference!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Tea time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3888432" cy="32220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91683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0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Tea time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4824"/>
            <a:ext cx="4104017" cy="30780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4"/>
            <a:ext cx="39604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4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Tea time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916833"/>
            <a:ext cx="4248472" cy="3186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16832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9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Tea time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50422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General </a:t>
            </a:r>
            <a:r>
              <a:rPr lang="en-GB" dirty="0" err="1" smtClean="0"/>
              <a:t>pics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2132856"/>
            <a:ext cx="4176464" cy="32940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132856"/>
            <a:ext cx="3816425" cy="32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979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122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What is Incredible Edible Cloughmills?</vt:lpstr>
      <vt:lpstr>What is Incredible Edible Cloughmills?</vt:lpstr>
      <vt:lpstr>Slide 3</vt:lpstr>
      <vt:lpstr>The benefits</vt:lpstr>
      <vt:lpstr>Tea time</vt:lpstr>
      <vt:lpstr>Tea time</vt:lpstr>
      <vt:lpstr>Tea time</vt:lpstr>
      <vt:lpstr>Tea time</vt:lpstr>
      <vt:lpstr>General pics</vt:lpstr>
      <vt:lpstr>General pics</vt:lpstr>
      <vt:lpstr>Never ending journey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Incredible Edible Cloughmills</dc:title>
  <dc:creator>donnellyd</dc:creator>
  <cp:lastModifiedBy>NICOOP</cp:lastModifiedBy>
  <cp:revision>7</cp:revision>
  <dcterms:created xsi:type="dcterms:W3CDTF">2012-10-08T15:40:56Z</dcterms:created>
  <dcterms:modified xsi:type="dcterms:W3CDTF">2013-10-25T11:12:15Z</dcterms:modified>
</cp:coreProperties>
</file>