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322" r:id="rId3"/>
    <p:sldId id="323" r:id="rId4"/>
    <p:sldId id="324" r:id="rId5"/>
    <p:sldId id="325" r:id="rId6"/>
    <p:sldId id="326" r:id="rId7"/>
    <p:sldId id="288" r:id="rId8"/>
    <p:sldId id="290" r:id="rId9"/>
    <p:sldId id="292" r:id="rId10"/>
    <p:sldId id="294" r:id="rId11"/>
    <p:sldId id="296" r:id="rId12"/>
    <p:sldId id="304" r:id="rId13"/>
    <p:sldId id="306" r:id="rId14"/>
    <p:sldId id="327" r:id="rId15"/>
    <p:sldId id="328" r:id="rId16"/>
    <p:sldId id="329" r:id="rId17"/>
    <p:sldId id="308" r:id="rId18"/>
    <p:sldId id="31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D14C6E-CBC7-4B1A-8EDC-3DEC3A2113E7}" type="datetimeFigureOut">
              <a:rPr lang="en-US" smtClean="0"/>
              <a:pPr/>
              <a:t>10/25/2013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B88827-A2E8-4D0B-A4B8-0991993305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Challenge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276872"/>
            <a:ext cx="8064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+mj-lt"/>
              </a:rPr>
              <a:t>How to keep moving forward, building on our successes?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Old Mill Site</a:t>
            </a:r>
            <a:endParaRPr lang="en-US" b="1" dirty="0"/>
          </a:p>
        </p:txBody>
      </p:sp>
      <p:pic>
        <p:nvPicPr>
          <p:cNvPr id="4" name="Content Placeholder 3" descr="old mill site phase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69" y="1935163"/>
            <a:ext cx="5943461" cy="4389437"/>
          </a:xfr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Another journey begins</a:t>
            </a:r>
            <a:endParaRPr lang="en-US" dirty="0"/>
          </a:p>
        </p:txBody>
      </p:sp>
      <p:pic>
        <p:nvPicPr>
          <p:cNvPr id="7" name="Content Placeholder 6" descr="what the site was like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8" name="Content Placeholder 7" descr="what the mill was like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Permaculture in action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2348880"/>
            <a:ext cx="74168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GB" sz="6000" dirty="0" smtClean="0">
                <a:latin typeface="+mj-lt"/>
              </a:rPr>
              <a:t> Earth Care </a:t>
            </a:r>
          </a:p>
          <a:p>
            <a:pPr algn="ctr">
              <a:buFont typeface="Arial" pitchFamily="34" charset="0"/>
              <a:buChar char="•"/>
            </a:pPr>
            <a:r>
              <a:rPr lang="en-GB" sz="6000" dirty="0" smtClean="0">
                <a:latin typeface="+mj-lt"/>
              </a:rPr>
              <a:t>People Care</a:t>
            </a:r>
          </a:p>
          <a:p>
            <a:pPr algn="ctr">
              <a:buFont typeface="Arial" pitchFamily="34" charset="0"/>
              <a:buChar char="•"/>
            </a:pPr>
            <a:r>
              <a:rPr lang="en-GB" sz="6000" dirty="0" smtClean="0">
                <a:latin typeface="+mj-lt"/>
              </a:rPr>
              <a:t>Fair Shares</a:t>
            </a:r>
            <a:endParaRPr lang="en-US" sz="6000" dirty="0">
              <a:latin typeface="+mj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Getting people involved</a:t>
            </a:r>
            <a:br>
              <a:rPr lang="en-GB" b="1" dirty="0" smtClean="0"/>
            </a:br>
            <a:r>
              <a:rPr lang="en-GB" sz="4000" dirty="0" smtClean="0"/>
              <a:t>everyone has a role to play in ‘</a:t>
            </a:r>
            <a:r>
              <a:rPr lang="en-GB" sz="4000" dirty="0" err="1" smtClean="0"/>
              <a:t>reskilling</a:t>
            </a:r>
            <a:r>
              <a:rPr lang="en-GB" sz="4000" dirty="0" smtClean="0"/>
              <a:t>’ our communities</a:t>
            </a:r>
            <a:endParaRPr lang="en-US" sz="4000" dirty="0"/>
          </a:p>
        </p:txBody>
      </p:sp>
      <p:pic>
        <p:nvPicPr>
          <p:cNvPr id="6" name="Content Placeholder 5" descr="open day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7" name="Content Placeholder 6" descr="mill open day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Reskilling</a:t>
            </a:r>
            <a:r>
              <a:rPr lang="en-GB" dirty="0" smtClean="0"/>
              <a:t> </a:t>
            </a:r>
            <a:r>
              <a:rPr lang="en-GB" dirty="0" err="1" smtClean="0"/>
              <a:t>Cloughmills</a:t>
            </a:r>
            <a:endParaRPr lang="en-US" dirty="0"/>
          </a:p>
        </p:txBody>
      </p:sp>
      <p:pic>
        <p:nvPicPr>
          <p:cNvPr id="5" name="Content Placeholder 4" descr="butterfli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4184" y="1920875"/>
            <a:ext cx="3384632" cy="4433888"/>
          </a:xfrm>
        </p:spPr>
      </p:pic>
      <p:pic>
        <p:nvPicPr>
          <p:cNvPr id="6" name="Content Placeholder 5" descr="for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90389"/>
            <a:ext cx="4038600" cy="289486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Reskilling</a:t>
            </a:r>
            <a:r>
              <a:rPr lang="en-GB" dirty="0" smtClean="0"/>
              <a:t> </a:t>
            </a:r>
            <a:r>
              <a:rPr lang="en-GB" dirty="0" err="1" smtClean="0"/>
              <a:t>Cloughmills</a:t>
            </a:r>
            <a:endParaRPr lang="en-US" dirty="0"/>
          </a:p>
        </p:txBody>
      </p:sp>
      <p:pic>
        <p:nvPicPr>
          <p:cNvPr id="5" name="Content Placeholder 4" descr="home brew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Content Placeholder 5" descr="story tim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 smtClean="0"/>
              <a:t>Reskilling</a:t>
            </a:r>
            <a:r>
              <a:rPr lang="en-GB" dirty="0" smtClean="0"/>
              <a:t> </a:t>
            </a:r>
            <a:r>
              <a:rPr lang="en-GB" dirty="0" err="1" smtClean="0"/>
              <a:t>Cloughmills</a:t>
            </a:r>
            <a:endParaRPr lang="en-US" dirty="0"/>
          </a:p>
        </p:txBody>
      </p:sp>
      <p:pic>
        <p:nvPicPr>
          <p:cNvPr id="5" name="Content Placeholder 4" descr="apple juic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3895351" cy="443388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Every convenience provided!</a:t>
            </a:r>
            <a:endParaRPr lang="en-US" dirty="0"/>
          </a:p>
        </p:txBody>
      </p:sp>
      <p:pic>
        <p:nvPicPr>
          <p:cNvPr id="8" name="Content Placeholder 7" descr="mill open day 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2" name="Content Placeholder 11" descr="mill open day 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3758208" cy="302433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595820"/>
          </a:xfrm>
        </p:spPr>
        <p:txBody>
          <a:bodyPr>
            <a:noAutofit/>
          </a:bodyPr>
          <a:lstStyle/>
          <a:p>
            <a:r>
              <a:rPr lang="en-GB" sz="3200" dirty="0" smtClean="0"/>
              <a:t>What is a resilient community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23528" y="1844824"/>
            <a:ext cx="2736304" cy="453650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Takes control, making things happen not waiting for things to happen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Meets needs locally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People feel safe, valued and have a voice</a:t>
            </a:r>
          </a:p>
          <a:p>
            <a:pPr>
              <a:buFont typeface="Arial" pitchFamily="34" charset="0"/>
              <a:buChar char="•"/>
            </a:pPr>
            <a:endParaRPr lang="en-GB" sz="2000" dirty="0" smtClean="0"/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People are connected to each other, their community and the natural environment</a:t>
            </a:r>
          </a:p>
          <a:p>
            <a:endParaRPr lang="en-US" dirty="0"/>
          </a:p>
        </p:txBody>
      </p:sp>
      <p:pic>
        <p:nvPicPr>
          <p:cNvPr id="8" name="Picture Placeholder 7" descr="mill open day 1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93" r="5993"/>
          <a:stretch>
            <a:fillRect/>
          </a:stretch>
        </p:blipFill>
        <p:spPr>
          <a:xfrm rot="420000">
            <a:off x="3252088" y="1164117"/>
            <a:ext cx="5162214" cy="422454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2697"/>
            <a:ext cx="2522240" cy="1440160"/>
          </a:xfrm>
        </p:spPr>
        <p:txBody>
          <a:bodyPr>
            <a:normAutofit/>
          </a:bodyPr>
          <a:lstStyle/>
          <a:p>
            <a:pPr algn="ctr"/>
            <a:r>
              <a:rPr lang="en-GB" sz="2800" dirty="0" err="1" smtClean="0"/>
              <a:t>Cloughmills</a:t>
            </a:r>
            <a:r>
              <a:rPr lang="en-GB" sz="2800" dirty="0" smtClean="0"/>
              <a:t> Community Orchard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492896"/>
            <a:ext cx="2209800" cy="2515209"/>
          </a:xfrm>
        </p:spPr>
        <p:txBody>
          <a:bodyPr>
            <a:normAutofit/>
          </a:bodyPr>
          <a:lstStyle/>
          <a:p>
            <a:r>
              <a:rPr lang="en-GB" sz="2400" dirty="0" smtClean="0"/>
              <a:t>26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March 2011, work begins on the village orchard</a:t>
            </a:r>
            <a:endParaRPr lang="en-US" sz="2400" dirty="0"/>
          </a:p>
        </p:txBody>
      </p:sp>
      <p:pic>
        <p:nvPicPr>
          <p:cNvPr id="5" name="Picture Placeholder 4" descr="trees2 01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955860"/>
          </a:xfrm>
        </p:spPr>
        <p:txBody>
          <a:bodyPr>
            <a:normAutofit/>
          </a:bodyPr>
          <a:lstStyle/>
          <a:p>
            <a:pPr algn="ctr"/>
            <a:r>
              <a:rPr lang="en-GB" sz="2800" dirty="0" smtClean="0"/>
              <a:t>Community Orchard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Working on the main growing site, Patton’s Bar</a:t>
            </a:r>
            <a:endParaRPr lang="en-US" sz="2400" dirty="0"/>
          </a:p>
        </p:txBody>
      </p:sp>
      <p:pic>
        <p:nvPicPr>
          <p:cNvPr id="5" name="Picture Placeholder 4" descr="forhead 03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Why an orchard?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589864"/>
          </a:xfrm>
        </p:spPr>
        <p:txBody>
          <a:bodyPr/>
          <a:lstStyle/>
          <a:p>
            <a:r>
              <a:rPr lang="en-GB" dirty="0" smtClean="0"/>
              <a:t>Reconnecting people with fruit trees</a:t>
            </a:r>
          </a:p>
          <a:p>
            <a:r>
              <a:rPr lang="en-GB" dirty="0" smtClean="0"/>
              <a:t>Get young people ‘used’ to fruit, not stealing it!</a:t>
            </a:r>
          </a:p>
          <a:p>
            <a:r>
              <a:rPr lang="en-GB" dirty="0" smtClean="0"/>
              <a:t>Working with and sharing surplus fruit to make jams, tarts etc</a:t>
            </a:r>
          </a:p>
          <a:p>
            <a:r>
              <a:rPr lang="en-GB" dirty="0" smtClean="0"/>
              <a:t>Plans for food festivals etc</a:t>
            </a:r>
          </a:p>
          <a:p>
            <a:endParaRPr lang="en-US" dirty="0"/>
          </a:p>
        </p:txBody>
      </p:sp>
      <p:pic>
        <p:nvPicPr>
          <p:cNvPr id="1026" name="Picture 2" descr="C:\Documents and Settings\donnellyd\Local Settings\Temporary Internet Files\Content.IE5\EVU6QH1D\MC9000901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456384" cy="20882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en-GB" dirty="0" smtClean="0"/>
              <a:t>Village Orchard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474840" cy="659352"/>
          </a:xfrm>
        </p:spPr>
        <p:txBody>
          <a:bodyPr/>
          <a:lstStyle/>
          <a:p>
            <a:r>
              <a:rPr lang="en-GB" dirty="0" smtClean="0"/>
              <a:t>Apples and plums at Patton’s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GB" dirty="0" smtClean="0"/>
              <a:t>The fruiting hedge</a:t>
            </a:r>
            <a:endParaRPr lang="en-US" dirty="0"/>
          </a:p>
        </p:txBody>
      </p:sp>
      <p:pic>
        <p:nvPicPr>
          <p:cNvPr id="12" name="Content Placeholder 11" descr="trees2 00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  <p:pic>
        <p:nvPicPr>
          <p:cNvPr id="11" name="Content Placeholder 10" descr="SAM_2049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440 New Trees in </a:t>
            </a:r>
            <a:r>
              <a:rPr lang="en-GB" dirty="0" err="1" smtClean="0"/>
              <a:t>Cloughmills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dirty="0" smtClean="0"/>
              <a:t>Reluctant digger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GB" dirty="0" smtClean="0"/>
              <a:t>Edible Hedge</a:t>
            </a:r>
            <a:endParaRPr lang="en-US" dirty="0"/>
          </a:p>
        </p:txBody>
      </p:sp>
      <p:pic>
        <p:nvPicPr>
          <p:cNvPr id="12" name="Content Placeholder 11" descr="treeplanting 04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22786"/>
            <a:ext cx="4040188" cy="3030141"/>
          </a:xfrm>
        </p:spPr>
      </p:pic>
      <p:pic>
        <p:nvPicPr>
          <p:cNvPr id="11" name="Content Placeholder 10" descr="edible hedg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922191"/>
            <a:ext cx="4041775" cy="303133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Happiness Project</a:t>
            </a:r>
            <a:endParaRPr lang="en-US" dirty="0"/>
          </a:p>
        </p:txBody>
      </p:sp>
      <p:pic>
        <p:nvPicPr>
          <p:cNvPr id="4" name="Content Placeholder 3" descr="happy logo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204864"/>
            <a:ext cx="5328592" cy="3456384"/>
          </a:xfr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Community ready to act…</a:t>
            </a:r>
            <a:endParaRPr lang="en-US" b="1" dirty="0"/>
          </a:p>
        </p:txBody>
      </p:sp>
      <p:pic>
        <p:nvPicPr>
          <p:cNvPr id="4" name="Content Placeholder 3" descr="paddy peoples millio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The Happiness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serious attempt to address issues which contribute to happiness:</a:t>
            </a:r>
          </a:p>
          <a:p>
            <a:pPr lvl="1"/>
            <a:r>
              <a:rPr lang="en-GB" sz="2800" dirty="0" smtClean="0"/>
              <a:t>Connecting with people</a:t>
            </a:r>
          </a:p>
          <a:p>
            <a:pPr lvl="1"/>
            <a:r>
              <a:rPr lang="en-GB" sz="2800" dirty="0" smtClean="0"/>
              <a:t>Being active</a:t>
            </a:r>
          </a:p>
          <a:p>
            <a:pPr lvl="1"/>
            <a:r>
              <a:rPr lang="en-GB" sz="2800" dirty="0" smtClean="0"/>
              <a:t>Taking notice of the world around you</a:t>
            </a:r>
          </a:p>
          <a:p>
            <a:pPr lvl="1"/>
            <a:r>
              <a:rPr lang="en-GB" sz="2800" dirty="0" smtClean="0"/>
              <a:t>Learning new skills/rediscovering old ones</a:t>
            </a:r>
          </a:p>
          <a:p>
            <a:pPr lvl="1"/>
            <a:r>
              <a:rPr lang="en-GB" sz="2800" dirty="0" smtClean="0"/>
              <a:t>Giving time to yourself or others</a:t>
            </a:r>
            <a:endParaRPr lang="en-US" sz="2800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212</Words>
  <Application>Microsoft Office PowerPoint</Application>
  <PresentationFormat>On-screen Show (4:3)</PresentationFormat>
  <Paragraphs>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The Challenge</vt:lpstr>
      <vt:lpstr>Cloughmills Community Orchard</vt:lpstr>
      <vt:lpstr>Community Orchard</vt:lpstr>
      <vt:lpstr>Why an orchard?</vt:lpstr>
      <vt:lpstr>Village Orchard</vt:lpstr>
      <vt:lpstr>440 New Trees in Cloughmills</vt:lpstr>
      <vt:lpstr>The Happiness Project</vt:lpstr>
      <vt:lpstr>A Community ready to act…</vt:lpstr>
      <vt:lpstr>The Happiness Project</vt:lpstr>
      <vt:lpstr>Old Mill Site</vt:lpstr>
      <vt:lpstr>Another journey begins</vt:lpstr>
      <vt:lpstr>Permaculture in action</vt:lpstr>
      <vt:lpstr>Getting people involved everyone has a role to play in ‘reskilling’ our communities</vt:lpstr>
      <vt:lpstr>Reskilling Cloughmills</vt:lpstr>
      <vt:lpstr>Reskilling Cloughmills</vt:lpstr>
      <vt:lpstr>Reskilling Cloughmills</vt:lpstr>
      <vt:lpstr>Every convenience provided!</vt:lpstr>
      <vt:lpstr>What is a resilient community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Incredible Edible Cloughmills</dc:title>
  <dc:creator>donnellyd</dc:creator>
  <cp:lastModifiedBy>NICOOP</cp:lastModifiedBy>
  <cp:revision>8</cp:revision>
  <dcterms:created xsi:type="dcterms:W3CDTF">2012-10-08T15:40:56Z</dcterms:created>
  <dcterms:modified xsi:type="dcterms:W3CDTF">2013-10-25T11:16:58Z</dcterms:modified>
</cp:coreProperties>
</file>