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4" r:id="rId5"/>
    <p:sldId id="266" r:id="rId6"/>
    <p:sldId id="268" r:id="rId7"/>
    <p:sldId id="270" r:id="rId8"/>
    <p:sldId id="272" r:id="rId9"/>
    <p:sldId id="274" r:id="rId10"/>
    <p:sldId id="278" r:id="rId11"/>
    <p:sldId id="280" r:id="rId12"/>
    <p:sldId id="320" r:id="rId13"/>
    <p:sldId id="282" r:id="rId14"/>
    <p:sldId id="284" r:id="rId15"/>
    <p:sldId id="315" r:id="rId16"/>
    <p:sldId id="317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/>
              <a:t>Incredible Edible </a:t>
            </a:r>
            <a:r>
              <a:rPr lang="en-GB" sz="6600" dirty="0" err="1" smtClean="0"/>
              <a:t>Cloughmills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8712968" cy="252028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Creating an alternative reality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800" dirty="0" smtClean="0"/>
              <a:t>Patrick Frew, </a:t>
            </a:r>
            <a:r>
              <a:rPr lang="en-GB" sz="2800" dirty="0" err="1" smtClean="0"/>
              <a:t>Cloughmills</a:t>
            </a:r>
            <a:r>
              <a:rPr lang="en-GB" sz="2800" dirty="0" smtClean="0"/>
              <a:t> Community Action Team</a:t>
            </a:r>
          </a:p>
          <a:p>
            <a:pPr algn="ctr"/>
            <a:r>
              <a:rPr lang="en-GB" sz="2800" dirty="0" smtClean="0"/>
              <a:t>Declan Donnelly, Ballymoney Borough Council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59581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Journey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2664296" cy="34563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Many hands make light work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15 young people aged 14 to 18 contributed over 700 hours in just over a year to make this happen!</a:t>
            </a:r>
            <a:endParaRPr lang="en-US" sz="2400" dirty="0"/>
          </a:p>
        </p:txBody>
      </p:sp>
      <p:pic>
        <p:nvPicPr>
          <p:cNvPr id="8" name="Picture Placeholder 7" descr="utv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10" r="1081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384376" cy="936105"/>
          </a:xfrm>
        </p:spPr>
        <p:txBody>
          <a:bodyPr>
            <a:noAutofit/>
          </a:bodyPr>
          <a:lstStyle/>
          <a:p>
            <a:r>
              <a:rPr lang="en-GB" sz="3200" dirty="0" smtClean="0"/>
              <a:t>Political Potatoes?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2060849"/>
            <a:ext cx="2664296" cy="2160240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Proof that politicians do indeed work for people after election time!</a:t>
            </a:r>
            <a:endParaRPr lang="en-US" sz="2800" dirty="0"/>
          </a:p>
        </p:txBody>
      </p:sp>
      <p:pic>
        <p:nvPicPr>
          <p:cNvPr id="5" name="Picture Placeholder 7" descr="utv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7" r="10837"/>
          <a:stretch>
            <a:fillRect/>
          </a:stretch>
        </p:blipFill>
        <p:spPr>
          <a:xfrm rot="420000">
            <a:off x="3645729" y="1344090"/>
            <a:ext cx="4482218" cy="3816543"/>
          </a:xfrm>
        </p:spPr>
      </p:pic>
      <p:pic>
        <p:nvPicPr>
          <p:cNvPr id="6" name="Content Placeholder 7" descr="tyresposter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>
          <a:xfrm rot="420000">
            <a:off x="3247810" y="1198798"/>
            <a:ext cx="5081969" cy="39319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Access for all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Individuals and families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Cooperative growing</a:t>
            </a:r>
            <a:endParaRPr lang="en-US" dirty="0"/>
          </a:p>
        </p:txBody>
      </p:sp>
      <p:pic>
        <p:nvPicPr>
          <p:cNvPr id="7" name="Content Placeholder 6" descr="IEC expand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raised bed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1196752"/>
            <a:ext cx="2522240" cy="883852"/>
          </a:xfrm>
        </p:spPr>
        <p:txBody>
          <a:bodyPr>
            <a:noAutofit/>
          </a:bodyPr>
          <a:lstStyle/>
          <a:p>
            <a:r>
              <a:rPr lang="en-GB" sz="2400" dirty="0" smtClean="0"/>
              <a:t>Bringing benefits to the community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2520280" cy="295232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Doorstep allotments, available to almost 70 elderly &amp; vulnerable people in the community.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Delivered by young people aged 12-18</a:t>
            </a:r>
            <a:endParaRPr lang="en-US" sz="2000" dirty="0"/>
          </a:p>
        </p:txBody>
      </p:sp>
      <p:pic>
        <p:nvPicPr>
          <p:cNvPr id="10" name="Picture Placeholder 9" descr="SS8533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883852"/>
          </a:xfrm>
        </p:spPr>
        <p:txBody>
          <a:bodyPr>
            <a:noAutofit/>
          </a:bodyPr>
          <a:lstStyle/>
          <a:p>
            <a:r>
              <a:rPr lang="en-GB" sz="2800" dirty="0" smtClean="0"/>
              <a:t>Doorstep allotments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2348881"/>
            <a:ext cx="2209800" cy="93610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Ready for delivery</a:t>
            </a:r>
            <a:endParaRPr lang="en-US" sz="2400" dirty="0"/>
          </a:p>
        </p:txBody>
      </p:sp>
      <p:pic>
        <p:nvPicPr>
          <p:cNvPr id="8" name="Picture Placeholder 7" descr="SS8533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00B050"/>
                </a:solidFill>
              </a:rPr>
              <a:t>Incredible Edible </a:t>
            </a:r>
            <a:r>
              <a:rPr lang="en-GB" sz="3200" dirty="0" err="1" smtClean="0">
                <a:solidFill>
                  <a:srgbClr val="00B050"/>
                </a:solidFill>
              </a:rPr>
              <a:t>Cloughmills</a:t>
            </a:r>
            <a:r>
              <a:rPr lang="en-GB" sz="3200" dirty="0" smtClean="0">
                <a:solidFill>
                  <a:srgbClr val="00B050"/>
                </a:solidFill>
              </a:rPr>
              <a:t>/Food for Free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AM_2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51718" y="1738338"/>
            <a:ext cx="5040560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Making a difference in </a:t>
            </a:r>
            <a:r>
              <a:rPr lang="en-GB" dirty="0" err="1" smtClean="0"/>
              <a:t>Cloughmills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859216" cy="659352"/>
          </a:xfrm>
        </p:spPr>
        <p:txBody>
          <a:bodyPr/>
          <a:lstStyle/>
          <a:p>
            <a:pPr algn="ctr"/>
            <a:r>
              <a:rPr lang="en-GB" dirty="0" smtClean="0"/>
              <a:t>Never too young to learn – </a:t>
            </a:r>
            <a:r>
              <a:rPr lang="en-GB" sz="2800" dirty="0" smtClean="0"/>
              <a:t>‘Muddy Boots Club’</a:t>
            </a:r>
            <a:endParaRPr lang="en-US" sz="2800" dirty="0"/>
          </a:p>
        </p:txBody>
      </p:sp>
      <p:pic>
        <p:nvPicPr>
          <p:cNvPr id="10" name="Content Placeholder 9" descr="cloughmills garden 0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1" name="Content Placeholder 10" descr="SS8533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en-GB" dirty="0" smtClean="0"/>
              <a:t>School food just got fresher!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91264" cy="659352"/>
          </a:xfrm>
        </p:spPr>
        <p:txBody>
          <a:bodyPr/>
          <a:lstStyle/>
          <a:p>
            <a:pPr algn="ctr"/>
            <a:r>
              <a:rPr lang="en-GB" sz="2800" dirty="0" err="1" smtClean="0"/>
              <a:t>Cloughmills</a:t>
            </a:r>
            <a:r>
              <a:rPr lang="en-GB" sz="2800" dirty="0" smtClean="0"/>
              <a:t> &amp; St </a:t>
            </a:r>
            <a:r>
              <a:rPr lang="en-GB" sz="2800" dirty="0" err="1" smtClean="0"/>
              <a:t>Brigid’s</a:t>
            </a:r>
            <a:r>
              <a:rPr lang="en-GB" sz="2800" dirty="0" smtClean="0"/>
              <a:t> PS get their hands dirty</a:t>
            </a:r>
            <a:endParaRPr lang="en-US" sz="2800" dirty="0"/>
          </a:p>
        </p:txBody>
      </p:sp>
      <p:pic>
        <p:nvPicPr>
          <p:cNvPr id="7" name="Content Placeholder 6" descr="SS8531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0928"/>
            <a:ext cx="4040188" cy="2952328"/>
          </a:xfrm>
        </p:spPr>
      </p:pic>
      <p:pic>
        <p:nvPicPr>
          <p:cNvPr id="8" name="Content Placeholder 7" descr="SS853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80928"/>
            <a:ext cx="4041775" cy="29523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of </a:t>
            </a:r>
            <a:r>
              <a:rPr lang="en-GB" dirty="0" err="1" smtClean="0"/>
              <a:t>Cloughmills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650 houses including rural area</a:t>
            </a:r>
          </a:p>
          <a:p>
            <a:r>
              <a:rPr lang="en-GB" sz="2800" dirty="0" smtClean="0"/>
              <a:t>Approx 2,500 people</a:t>
            </a:r>
          </a:p>
          <a:p>
            <a:r>
              <a:rPr lang="en-GB" sz="2800" dirty="0" smtClean="0"/>
              <a:t>Largest village in Ballymoney Borough</a:t>
            </a:r>
          </a:p>
          <a:p>
            <a:r>
              <a:rPr lang="en-GB" sz="2800" dirty="0" smtClean="0"/>
              <a:t>1/3 of residents are under 16</a:t>
            </a:r>
          </a:p>
          <a:p>
            <a:r>
              <a:rPr lang="en-GB" sz="2800" dirty="0" smtClean="0"/>
              <a:t>Village has grown in last 15 years</a:t>
            </a:r>
          </a:p>
          <a:p>
            <a:r>
              <a:rPr lang="en-GB" sz="2800" dirty="0" smtClean="0"/>
              <a:t>Facilities and services haven’t grown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Community Action In </a:t>
            </a:r>
            <a:r>
              <a:rPr lang="en-GB" dirty="0" err="1" smtClean="0"/>
              <a:t>Cloughmills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Community Action Team was formed 15 years ago</a:t>
            </a:r>
          </a:p>
          <a:p>
            <a:r>
              <a:rPr lang="en-GB" dirty="0" smtClean="0"/>
              <a:t>Volunteers in action </a:t>
            </a:r>
          </a:p>
          <a:p>
            <a:r>
              <a:rPr lang="en-GB" dirty="0" smtClean="0"/>
              <a:t>Focus on social, economic and environmental projects</a:t>
            </a:r>
          </a:p>
          <a:p>
            <a:r>
              <a:rPr lang="en-GB" dirty="0" smtClean="0"/>
              <a:t>Involve everyone from toddlers to mature citizens</a:t>
            </a:r>
          </a:p>
          <a:p>
            <a:r>
              <a:rPr lang="en-GB" dirty="0" smtClean="0"/>
              <a:t>Still going after 15 years</a:t>
            </a:r>
          </a:p>
          <a:p>
            <a:r>
              <a:rPr lang="en-GB" dirty="0" smtClean="0"/>
              <a:t>Building relationships based on </a:t>
            </a:r>
            <a:r>
              <a:rPr lang="en-GB" b="1" u="sng" dirty="0" smtClean="0"/>
              <a:t>mutual respect</a:t>
            </a:r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Incredible Edible </a:t>
            </a:r>
            <a:r>
              <a:rPr lang="en-GB" b="1" dirty="0" err="1" smtClean="0"/>
              <a:t>Cloughmills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276872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+mj-lt"/>
              </a:rPr>
              <a:t>Reconnecting people with each other, their community and the natural environment using the language of food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Began life as an idea in June 2009</a:t>
            </a:r>
          </a:p>
          <a:p>
            <a:r>
              <a:rPr lang="en-GB" dirty="0" smtClean="0"/>
              <a:t>Addressing anti social behaviour, apathy, gaps in services  and building relationships in </a:t>
            </a:r>
            <a:r>
              <a:rPr lang="en-GB" dirty="0" err="1" smtClean="0"/>
              <a:t>Cloughmills</a:t>
            </a:r>
            <a:endParaRPr lang="en-GB" dirty="0" smtClean="0"/>
          </a:p>
          <a:p>
            <a:r>
              <a:rPr lang="en-GB" dirty="0" smtClean="0"/>
              <a:t>Looking at different ways of doing this – our own physical and human resources</a:t>
            </a:r>
          </a:p>
          <a:p>
            <a:r>
              <a:rPr lang="en-GB" dirty="0" smtClean="0"/>
              <a:t>Building on the successes of the Community Action Team</a:t>
            </a:r>
          </a:p>
          <a:p>
            <a:r>
              <a:rPr lang="en-GB" dirty="0" smtClean="0"/>
              <a:t>Working with Community Safety &amp; Environmental Services, Ballymoney Borough Council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451804"/>
          </a:xfrm>
        </p:spPr>
        <p:txBody>
          <a:bodyPr>
            <a:noAutofit/>
          </a:bodyPr>
          <a:lstStyle/>
          <a:p>
            <a:r>
              <a:rPr lang="en-GB" sz="3200" dirty="0" smtClean="0"/>
              <a:t>August 2009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2664296" cy="316328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‘Growing  community’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Identify a main growing site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Partnership with the community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Working with Tony O’Hanlon, </a:t>
            </a:r>
            <a:r>
              <a:rPr lang="en-GB" sz="2400" dirty="0" err="1" smtClean="0"/>
              <a:t>Cornerhouse</a:t>
            </a:r>
            <a:r>
              <a:rPr lang="en-GB" sz="2400" dirty="0" smtClean="0"/>
              <a:t> Bar</a:t>
            </a:r>
          </a:p>
          <a:p>
            <a:endParaRPr lang="en-US" sz="2400" dirty="0"/>
          </a:p>
        </p:txBody>
      </p:sp>
      <p:pic>
        <p:nvPicPr>
          <p:cNvPr id="7" name="Picture Placeholder 6" descr="utv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773" r="13773"/>
          <a:stretch>
            <a:fillRect/>
          </a:stretch>
        </p:blipFill>
        <p:spPr>
          <a:xfrm rot="420000">
            <a:off x="3256254" y="1204222"/>
            <a:ext cx="5153440" cy="39319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451804"/>
          </a:xfrm>
        </p:spPr>
        <p:txBody>
          <a:bodyPr>
            <a:noAutofit/>
          </a:bodyPr>
          <a:lstStyle/>
          <a:p>
            <a:r>
              <a:rPr lang="en-GB" sz="3200" dirty="0" smtClean="0"/>
              <a:t>June 2010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2423864" cy="330729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What a difference a few months makes!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When people work together, anything is possible</a:t>
            </a:r>
          </a:p>
          <a:p>
            <a:endParaRPr lang="en-US" sz="24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Placeholder 4" descr="IEC1.JPG"/>
          <p:cNvPicPr>
            <a:picLocks noChangeAspect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289425" y="1275728"/>
            <a:ext cx="5090745" cy="407920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379796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Journey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Not all about money and not just a garden!</a:t>
            </a:r>
            <a:endParaRPr lang="en-US" sz="2800" dirty="0"/>
          </a:p>
        </p:txBody>
      </p:sp>
      <p:pic>
        <p:nvPicPr>
          <p:cNvPr id="8" name="Picture Placeholder 7" descr="gyo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31" r="6631"/>
          <a:stretch>
            <a:fillRect/>
          </a:stretch>
        </p:blipFill>
        <p:spPr>
          <a:xfrm rot="420000">
            <a:off x="3177449" y="1180658"/>
            <a:ext cx="4927218" cy="3931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Journey</a:t>
            </a:r>
            <a:endParaRPr lang="en-US" dirty="0"/>
          </a:p>
        </p:txBody>
      </p:sp>
      <p:pic>
        <p:nvPicPr>
          <p:cNvPr id="8" name="Content Placeholder 6" descr="gyo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4311" y="1920875"/>
            <a:ext cx="3324377" cy="4433888"/>
          </a:xfrm>
        </p:spPr>
      </p:pic>
      <p:pic>
        <p:nvPicPr>
          <p:cNvPr id="9" name="Content Placeholder 7" descr="gyo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5311" y="1920875"/>
            <a:ext cx="3324377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346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Incredible Edible Cloughmills</vt:lpstr>
      <vt:lpstr>Community of Cloughmills</vt:lpstr>
      <vt:lpstr>Community Action In Cloughmills</vt:lpstr>
      <vt:lpstr>Incredible Edible Cloughmills</vt:lpstr>
      <vt:lpstr>Background</vt:lpstr>
      <vt:lpstr>August 2009</vt:lpstr>
      <vt:lpstr>June 2010</vt:lpstr>
      <vt:lpstr>The Journey</vt:lpstr>
      <vt:lpstr>The Journey</vt:lpstr>
      <vt:lpstr>The Journey</vt:lpstr>
      <vt:lpstr>Political Potatoes?</vt:lpstr>
      <vt:lpstr>Access for all</vt:lpstr>
      <vt:lpstr>Bringing benefits to the community</vt:lpstr>
      <vt:lpstr>Doorstep allotments</vt:lpstr>
      <vt:lpstr>Incredible Edible Cloughmills/Food for Free</vt:lpstr>
      <vt:lpstr>Making a difference in Cloughmills</vt:lpstr>
      <vt:lpstr>School food just got fresher!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Incredible Edible Cloughmills</dc:title>
  <dc:creator>donnellyd</dc:creator>
  <cp:lastModifiedBy>NICOOP</cp:lastModifiedBy>
  <cp:revision>9</cp:revision>
  <dcterms:created xsi:type="dcterms:W3CDTF">2012-10-08T15:40:56Z</dcterms:created>
  <dcterms:modified xsi:type="dcterms:W3CDTF">2013-10-25T11:15:16Z</dcterms:modified>
</cp:coreProperties>
</file>