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  <p:sldMasterId id="2147483675" r:id="rId26"/>
    <p:sldMasterId id="2147483676" r:id="rId27"/>
  </p:sldMasterIdLst>
  <p:notesMasterIdLst>
    <p:notesMasterId r:id="rId37"/>
  </p:notesMasterIdLst>
  <p:sldIdLst>
    <p:sldId id="257" r:id="rId28"/>
    <p:sldId id="268" r:id="rId29"/>
    <p:sldId id="275" r:id="rId30"/>
    <p:sldId id="276" r:id="rId31"/>
    <p:sldId id="277" r:id="rId32"/>
    <p:sldId id="278" r:id="rId33"/>
    <p:sldId id="262" r:id="rId34"/>
    <p:sldId id="260" r:id="rId35"/>
    <p:sldId id="266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018" y="-101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84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28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3700"/>
            <a:ext cx="2925762" cy="8318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3700"/>
            <a:ext cx="8624888" cy="831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48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48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2860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2860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69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69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55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2375" y="1625600"/>
            <a:ext cx="1470025" cy="6604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1625600"/>
            <a:ext cx="4257675" cy="6604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18400" y="2489200"/>
            <a:ext cx="42164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914400"/>
            <a:ext cx="10464800" cy="792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286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181600"/>
            <a:ext cx="10464800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10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83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2644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625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5181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446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8025" y="-119063"/>
            <a:ext cx="16027400" cy="10683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977900"/>
            <a:ext cx="12996863" cy="779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455613" y="1231900"/>
            <a:ext cx="850106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Headingley Enterprise and Arts Centre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489700" y="6959600"/>
            <a:ext cx="6515100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1,000 members - 9,000 permanent residents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£1.2m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3575" eaLnBrk="1" hangingPunct="1">
              <a:defRPr/>
            </a:pPr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363" y="-469900"/>
            <a:ext cx="13157201" cy="1165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7943850" y="317500"/>
            <a:ext cx="452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Unity Hall, Wakefield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1003300" y="-19050"/>
            <a:ext cx="341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200 shareholders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1019175" y="1568450"/>
            <a:ext cx="2470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£4m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38200" eaLnBrk="1" hangingPunct="1">
              <a:defRPr/>
            </a:pPr>
            <a:endParaRPr 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-4337050"/>
            <a:ext cx="13244513" cy="184277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63600" y="-292100"/>
            <a:ext cx="15455900" cy="103028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4379913" y="7124700"/>
            <a:ext cx="4967287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6400">
                <a:solidFill>
                  <a:schemeClr val="tx1"/>
                </a:solidFill>
                <a:ea typeface="MS PGothic" pitchFamily="34" charset="-128"/>
              </a:rPr>
              <a:t>600 seater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3575" eaLnBrk="1" hangingPunct="1">
              <a:defRPr/>
            </a:pPr>
            <a:endParaRPr lang="en-US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8953500" y="457200"/>
            <a:ext cx="3873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Huttons, West St, </a:t>
            </a:r>
          </a:p>
          <a:p>
            <a:r>
              <a:rPr lang="en-US" sz="3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Sheffield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093788" y="1689100"/>
            <a:ext cx="196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DFF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RETAIL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4543425" y="1143000"/>
            <a:ext cx="3371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6F9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WORKSHOPS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660900" y="2895600"/>
            <a:ext cx="245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FF7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GALLERY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7358063" y="4229100"/>
            <a:ext cx="4346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CONFERENCING</a:t>
            </a: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525463" y="8115300"/>
            <a:ext cx="8994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EF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£1m  project - no grants - 200 shareholders?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3575" eaLnBrk="1" hangingPunct="1">
              <a:defRPr/>
            </a:pPr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/>
          </p:cNvSpPr>
          <p:nvPr/>
        </p:nvSpPr>
        <p:spPr bwMode="auto">
          <a:xfrm>
            <a:off x="9947275" y="6400800"/>
            <a:ext cx="2825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CAFE / BAR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3467100" y="5848350"/>
            <a:ext cx="544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BAKERS, MICRO BREWERY, CRAFT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4832350" y="8286750"/>
            <a:ext cx="680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LANDSCAPED EVENTS AND SITTING AREA</a:t>
            </a: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2292350" y="3206750"/>
            <a:ext cx="779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MORE WORKSHOP, OFFICE AND MEETING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101600"/>
            <a:ext cx="10464800" cy="24638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38200" eaLnBrk="1" hangingPunct="1">
              <a:defRPr/>
            </a:pPr>
            <a:endParaRPr lang="en-US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7450" y="-503238"/>
            <a:ext cx="16954500" cy="1026001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7893" name="Rectangle 4"/>
          <p:cNvSpPr>
            <a:spLocks/>
          </p:cNvSpPr>
          <p:nvPr/>
        </p:nvSpPr>
        <p:spPr bwMode="auto">
          <a:xfrm>
            <a:off x="4341813" y="1231900"/>
            <a:ext cx="5618162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600">
                <a:solidFill>
                  <a:schemeClr val="tx1"/>
                </a:solidFill>
                <a:ea typeface="MS PGothic" pitchFamily="34" charset="-128"/>
              </a:rPr>
              <a:t>Activities and funding similar</a:t>
            </a:r>
          </a:p>
          <a:p>
            <a:pPr marL="39688" algn="l"/>
            <a:endParaRPr lang="en-US" sz="3600">
              <a:solidFill>
                <a:schemeClr val="tx1"/>
              </a:solidFill>
              <a:ea typeface="MS PGothic" pitchFamily="34" charset="-128"/>
            </a:endParaRPr>
          </a:p>
          <a:p>
            <a:pPr marL="39688" algn="l"/>
            <a:r>
              <a:rPr lang="en-US" sz="3600">
                <a:solidFill>
                  <a:schemeClr val="tx1"/>
                </a:solidFill>
                <a:ea typeface="MS PGothic" pitchFamily="34" charset="-128"/>
              </a:rPr>
              <a:t>Landlord completely different</a:t>
            </a:r>
          </a:p>
        </p:txBody>
      </p:sp>
      <p:sp>
        <p:nvSpPr>
          <p:cNvPr id="37894" name="Rectangle 5"/>
          <p:cNvSpPr>
            <a:spLocks/>
          </p:cNvSpPr>
          <p:nvPr/>
        </p:nvSpPr>
        <p:spPr bwMode="auto">
          <a:xfrm>
            <a:off x="1422400" y="368300"/>
            <a:ext cx="404812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600">
                <a:solidFill>
                  <a:srgbClr val="010101"/>
                </a:solidFill>
                <a:ea typeface="MS PGothic" pitchFamily="34" charset="-128"/>
              </a:rPr>
              <a:t>Glossop Rd, Sheffield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65088"/>
            <a:ext cx="13198476" cy="1005681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38915" name="Rectangle 2"/>
          <p:cNvSpPr>
            <a:spLocks/>
          </p:cNvSpPr>
          <p:nvPr/>
        </p:nvSpPr>
        <p:spPr bwMode="auto">
          <a:xfrm>
            <a:off x="673100" y="330200"/>
            <a:ext cx="4867275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600">
                <a:solidFill>
                  <a:schemeClr val="tx1"/>
                </a:solidFill>
                <a:ea typeface="MS PGothic" pitchFamily="34" charset="-128"/>
              </a:rPr>
              <a:t>Hebden Bridge Town Hall</a:t>
            </a: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2590800" y="1130300"/>
            <a:ext cx="6718300" cy="270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600">
                <a:solidFill>
                  <a:schemeClr val="tx1"/>
                </a:solidFill>
                <a:ea typeface="MS PGothic" pitchFamily="34" charset="-128"/>
              </a:rPr>
              <a:t>500 </a:t>
            </a:r>
            <a:r>
              <a:rPr lang="ja-JP" altLang="en-US" sz="360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‘</a:t>
            </a:r>
            <a:r>
              <a:rPr lang="en-US" altLang="ja-JP" sz="3600">
                <a:solidFill>
                  <a:schemeClr val="tx1"/>
                </a:solidFill>
              </a:rPr>
              <a:t>friends</a:t>
            </a:r>
            <a:r>
              <a:rPr lang="ja-JP" altLang="en-US" sz="360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3600">
                <a:solidFill>
                  <a:schemeClr val="tx1"/>
                </a:solidFill>
              </a:rPr>
              <a:t> in a town of 9,000</a:t>
            </a:r>
          </a:p>
          <a:p>
            <a:pPr marL="39688" algn="l"/>
            <a:r>
              <a:rPr lang="en-US" sz="3600">
                <a:solidFill>
                  <a:schemeClr val="tx1"/>
                </a:solidFill>
              </a:rPr>
              <a:t>30 enterprise units, full within 3 months</a:t>
            </a:r>
          </a:p>
          <a:p>
            <a:pPr marL="39688" algn="l"/>
            <a:r>
              <a:rPr lang="en-US" sz="3600">
                <a:solidFill>
                  <a:schemeClr val="tx1"/>
                </a:solidFill>
              </a:rPr>
              <a:t>£3.5m project</a:t>
            </a:r>
          </a:p>
          <a:p>
            <a:pPr marL="39688" algn="l"/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950" y="77788"/>
            <a:ext cx="13462000" cy="1009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906463" y="8223250"/>
            <a:ext cx="10977562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COIN STREET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13 acres, 50 shops, 220 homes, leisure centres etc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 - Lef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 - 2 Column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, Bullets &amp; Photo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- Righ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itle - Top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">
  <a:themeElements>
    <a:clrScheme name="">
      <a:dk1>
        <a:srgbClr val="44422C"/>
      </a:dk1>
      <a:lt1>
        <a:srgbClr val="BBBD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Title &amp; Subtitle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- Center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Photo - Horizont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Photo - Vertic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itle &amp; 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Pages>0</Pages>
  <Words>116</Words>
  <Characters>0</Characters>
  <Application>Microsoft Office PowerPoint</Application>
  <PresentationFormat>Custom</PresentationFormat>
  <Lines>0</Lines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9</vt:i4>
      </vt:variant>
    </vt:vector>
  </HeadingPairs>
  <TitlesOfParts>
    <vt:vector size="43" baseType="lpstr">
      <vt:lpstr>Gill Sans</vt:lpstr>
      <vt:lpstr>ヒラギノ角ゴ ProN W3</vt:lpstr>
      <vt:lpstr>Arial</vt:lpstr>
      <vt:lpstr>MS PGothic</vt:lpstr>
      <vt:lpstr>Hoefler Text</vt:lpstr>
      <vt:lpstr>ヒラギノ明朝 ProN W3</vt:lpstr>
      <vt:lpstr>Lucida Grande</vt:lpstr>
      <vt:lpstr>Title &amp; Bullets</vt:lpstr>
      <vt:lpstr>1_Title &amp; Bullets</vt:lpstr>
      <vt:lpstr>2_Title &amp; Bullets</vt:lpstr>
      <vt:lpstr>Bullets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1_Title &amp; Bullets - Left</vt:lpstr>
      <vt:lpstr>1_Title &amp; Bullets - 2 Column</vt:lpstr>
      <vt:lpstr>1_Title, Bullets &amp; Photo</vt:lpstr>
      <vt:lpstr>1_Title &amp; Bullets - Right</vt:lpstr>
      <vt:lpstr>1_Title - Top</vt:lpstr>
      <vt:lpstr>1_Blank</vt:lpstr>
      <vt:lpstr>1_Bullets</vt:lpstr>
      <vt:lpstr>2_Title &amp; Subtitle</vt:lpstr>
      <vt:lpstr>1_Title - Center</vt:lpstr>
      <vt:lpstr>Photo - Horizontal</vt:lpstr>
      <vt:lpstr>1_Photo - Vertical</vt:lpstr>
      <vt:lpstr>Photo - Horizontal Reflection</vt:lpstr>
      <vt:lpstr>2_Blank</vt:lpstr>
      <vt:lpstr>1_Photo - Horizontal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COOPALTERNATIVES</dc:creator>
  <cp:lastModifiedBy>NICOOP</cp:lastModifiedBy>
  <cp:revision>2</cp:revision>
  <dcterms:modified xsi:type="dcterms:W3CDTF">2013-09-27T14:38:54Z</dcterms:modified>
</cp:coreProperties>
</file>